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5.jpg" ContentType="image/jpg"/>
  <Override PartName="/ppt/media/image6.jpg" ContentType="image/jpg"/>
  <Override PartName="/ppt/media/image7.jpg" ContentType="image/jpg"/>
  <Override PartName="/ppt/media/image8.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46.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7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01" r:id="rId3"/>
    <p:sldId id="325" r:id="rId4"/>
    <p:sldId id="326" r:id="rId5"/>
    <p:sldId id="327" r:id="rId6"/>
    <p:sldId id="328" r:id="rId7"/>
    <p:sldId id="329" r:id="rId8"/>
    <p:sldId id="347" r:id="rId9"/>
    <p:sldId id="330" r:id="rId10"/>
    <p:sldId id="331" r:id="rId11"/>
    <p:sldId id="332" r:id="rId12"/>
    <p:sldId id="333" r:id="rId13"/>
    <p:sldId id="334" r:id="rId14"/>
    <p:sldId id="335" r:id="rId15"/>
    <p:sldId id="336" r:id="rId16"/>
    <p:sldId id="261" r:id="rId17"/>
    <p:sldId id="338" r:id="rId18"/>
    <p:sldId id="339" r:id="rId19"/>
    <p:sldId id="340" r:id="rId20"/>
    <p:sldId id="341" r:id="rId21"/>
    <p:sldId id="343" r:id="rId22"/>
    <p:sldId id="342" r:id="rId23"/>
    <p:sldId id="344" r:id="rId24"/>
    <p:sldId id="345" r:id="rId25"/>
    <p:sldId id="346" r:id="rId26"/>
    <p:sldId id="337" r:id="rId27"/>
    <p:sldId id="289" r:id="rId28"/>
    <p:sldId id="290" r:id="rId29"/>
    <p:sldId id="257" r:id="rId30"/>
    <p:sldId id="262" r:id="rId31"/>
    <p:sldId id="263" r:id="rId32"/>
    <p:sldId id="267" r:id="rId33"/>
    <p:sldId id="266" r:id="rId34"/>
    <p:sldId id="268" r:id="rId35"/>
    <p:sldId id="269" r:id="rId36"/>
    <p:sldId id="303" r:id="rId37"/>
    <p:sldId id="270" r:id="rId38"/>
    <p:sldId id="304" r:id="rId39"/>
    <p:sldId id="272" r:id="rId40"/>
    <p:sldId id="271" r:id="rId41"/>
    <p:sldId id="274" r:id="rId42"/>
    <p:sldId id="275" r:id="rId43"/>
    <p:sldId id="297" r:id="rId44"/>
    <p:sldId id="298" r:id="rId45"/>
    <p:sldId id="259" r:id="rId46"/>
    <p:sldId id="277" r:id="rId47"/>
    <p:sldId id="279" r:id="rId48"/>
    <p:sldId id="299" r:id="rId49"/>
    <p:sldId id="352" r:id="rId50"/>
    <p:sldId id="348" r:id="rId51"/>
    <p:sldId id="349" r:id="rId52"/>
    <p:sldId id="350" r:id="rId53"/>
    <p:sldId id="296" r:id="rId54"/>
    <p:sldId id="309" r:id="rId55"/>
    <p:sldId id="324" r:id="rId5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64B"/>
    <a:srgbClr val="BB7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580" autoAdjust="0"/>
  </p:normalViewPr>
  <p:slideViewPr>
    <p:cSldViewPr snapToGrid="0">
      <p:cViewPr varScale="1">
        <p:scale>
          <a:sx n="112" d="100"/>
          <a:sy n="112"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BCFB3-F424-4F68-9A66-FE0DFBC31289}"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979EE817-A3E2-41AD-9B42-568F9F6B0A69}">
      <dgm:prSet custT="1"/>
      <dgm:spPr>
        <a:xfrm>
          <a:off x="307711" y="1152624"/>
          <a:ext cx="3405885" cy="1736148"/>
        </a:xfr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gm:spPr>
      <dgm:t>
        <a:bodyPr/>
        <a:lstStyle/>
        <a:p>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Резуьтатами</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атестації</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педагогічного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працівника</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незалежно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від</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обсягу</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його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педагогічного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навантаження</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є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прийняття</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рішення</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dirty="0" err="1">
              <a:solidFill>
                <a:schemeClr val="accent6">
                  <a:lumMod val="50000"/>
                </a:schemeClr>
              </a:solidFill>
              <a:effectLst>
                <a:outerShdw blurRad="38100" dist="38100" dir="2700000" algn="tl">
                  <a:srgbClr val="000000">
                    <a:alpha val="43137"/>
                  </a:srgbClr>
                </a:outerShdw>
              </a:effectLst>
              <a:latin typeface="+mn-lt"/>
              <a:ea typeface="+mn-ea"/>
              <a:cs typeface="+mn-cs"/>
            </a:rPr>
            <a:t>щодо</a:t>
          </a:r>
          <a:r>
            <a:rPr lang="ru-RU" sz="2400" b="0" i="1" dirty="0">
              <a:solidFill>
                <a:schemeClr val="accent6">
                  <a:lumMod val="50000"/>
                </a:schemeClr>
              </a:solidFill>
              <a:effectLst>
                <a:outerShdw blurRad="38100" dist="38100" dir="2700000" algn="tl">
                  <a:srgbClr val="000000">
                    <a:alpha val="43137"/>
                  </a:srgbClr>
                </a:outerShdw>
              </a:effectLst>
              <a:latin typeface="+mn-lt"/>
              <a:ea typeface="+mn-ea"/>
              <a:cs typeface="+mn-cs"/>
            </a:rPr>
            <a:t>:</a:t>
          </a:r>
        </a:p>
      </dgm:t>
    </dgm:pt>
    <dgm:pt modelId="{8B7C3278-CF0D-433C-A33B-3BB90E4372B8}" type="parTrans" cxnId="{191260ED-72C7-4032-ABD4-D0B5EE93B405}">
      <dgm:prSet/>
      <dgm:spPr/>
      <dgm:t>
        <a:bodyPr/>
        <a:lstStyle/>
        <a:p>
          <a:endParaRPr lang="en-US"/>
        </a:p>
      </dgm:t>
    </dgm:pt>
    <dgm:pt modelId="{C517EAA1-9724-4682-9C7A-FBFEA7B6D3A1}" type="sibTrans" cxnId="{191260ED-72C7-4032-ABD4-D0B5EE93B405}">
      <dgm:prSet/>
      <dgm:spPr>
        <a:solidFill>
          <a:schemeClr val="accent6">
            <a:lumMod val="75000"/>
          </a:schemeClr>
        </a:solidFill>
        <a:ln>
          <a:solidFill>
            <a:schemeClr val="accent6">
              <a:lumMod val="50000"/>
            </a:schemeClr>
          </a:solidFill>
        </a:ln>
      </dgm:spPr>
      <dgm:t>
        <a:bodyPr/>
        <a:lstStyle/>
        <a:p>
          <a:endParaRPr lang="en-US"/>
        </a:p>
      </dgm:t>
    </dgm:pt>
    <dgm:pt modelId="{9BD75E4A-48D0-4884-83D8-A281025F3401}">
      <dgm:prSet custT="1"/>
      <dgm:spPr>
        <a:xfrm>
          <a:off x="8238708" y="1162364"/>
          <a:ext cx="2734091" cy="1736148"/>
        </a:xfr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gm:spPr>
      <dgm:t>
        <a:bodyPr/>
        <a:lstStyle/>
        <a:p>
          <a:r>
            <a:rPr lang="ru-RU" sz="2400" b="0" i="1" dirty="0">
              <a:solidFill>
                <a:schemeClr val="tx1"/>
              </a:solidFill>
              <a:effectLst>
                <a:outerShdw blurRad="38100" dist="38100" dir="2700000" algn="tl">
                  <a:srgbClr val="000000">
                    <a:alpha val="43137"/>
                  </a:srgbClr>
                </a:outerShdw>
              </a:effectLst>
              <a:latin typeface="+mn-lt"/>
              <a:ea typeface="+mn-ea"/>
              <a:cs typeface="+mn-cs"/>
            </a:rPr>
            <a:t>ЗАЙМАНОЇ ПОСАДИ - </a:t>
          </a:r>
        </a:p>
        <a:p>
          <a:r>
            <a:rPr lang="uk-UA" sz="2400" b="0" i="0" dirty="0">
              <a:solidFill>
                <a:schemeClr val="tx1"/>
              </a:solidFill>
              <a:effectLst>
                <a:outerShdw blurRad="38100" dist="38100" dir="2700000" algn="tl">
                  <a:srgbClr val="000000">
                    <a:alpha val="43137"/>
                  </a:srgbClr>
                </a:outerShdw>
              </a:effectLst>
              <a:latin typeface="+mn-lt"/>
              <a:ea typeface="+mn-ea"/>
              <a:cs typeface="+mn-cs"/>
            </a:rPr>
            <a:t>встановлюється її відповідність або невідповідність</a:t>
          </a:r>
          <a:endParaRPr lang="ru-RU" sz="2400" b="0" i="0" dirty="0">
            <a:solidFill>
              <a:schemeClr val="tx1"/>
            </a:solidFill>
            <a:effectLst>
              <a:outerShdw blurRad="38100" dist="38100" dir="2700000" algn="tl">
                <a:srgbClr val="000000">
                  <a:alpha val="43137"/>
                </a:srgbClr>
              </a:outerShdw>
            </a:effectLst>
            <a:latin typeface="+mn-lt"/>
            <a:ea typeface="+mn-ea"/>
            <a:cs typeface="+mn-cs"/>
          </a:endParaRPr>
        </a:p>
      </dgm:t>
    </dgm:pt>
    <dgm:pt modelId="{AF206213-16D3-4955-96B4-B0FE01FAD2E7}" type="parTrans" cxnId="{CBA32BA2-0211-45DB-B0AE-B65018E436F5}">
      <dgm:prSet/>
      <dgm:spPr/>
      <dgm:t>
        <a:bodyPr/>
        <a:lstStyle/>
        <a:p>
          <a:endParaRPr lang="en-US"/>
        </a:p>
      </dgm:t>
    </dgm:pt>
    <dgm:pt modelId="{77E52299-4FC3-434E-9648-45BDA7DCDBFF}" type="sibTrans" cxnId="{CBA32BA2-0211-45DB-B0AE-B65018E436F5}">
      <dgm:prSet/>
      <dgm:spPr>
        <a:ln>
          <a:solidFill>
            <a:schemeClr val="accent6">
              <a:lumMod val="50000"/>
            </a:schemeClr>
          </a:solidFill>
        </a:ln>
      </dgm:spPr>
      <dgm:t>
        <a:bodyPr/>
        <a:lstStyle/>
        <a:p>
          <a:endParaRPr lang="en-US"/>
        </a:p>
      </dgm:t>
    </dgm:pt>
    <dgm:pt modelId="{B60FA51E-D0FA-43D5-845C-E72568257FFE}">
      <dgm:prSet custT="1"/>
      <dgm:spPr>
        <a:xfrm>
          <a:off x="307711" y="1152624"/>
          <a:ext cx="3405885" cy="1736148"/>
        </a:xfr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gm:spPr>
      <dgm:t>
        <a:bodyPr/>
        <a:lstStyle/>
        <a:p>
          <a:r>
            <a:rPr lang="ru-RU" sz="2400" b="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 </a:t>
          </a:r>
          <a:r>
            <a:rPr lang="ru-RU" sz="2400" b="0" i="1"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КВАЛІФІКАЦІЙНОЇ КАТЕГОРІЇ та ПЕДАГОГІЧНОГО ЗВАННЯ – </a:t>
          </a:r>
        </a:p>
        <a:p>
          <a:r>
            <a:rPr lang="uk-UA" sz="2400" b="0" i="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присвоюється (не присвоюється) або</a:t>
          </a:r>
        </a:p>
        <a:p>
          <a:r>
            <a:rPr lang="uk-UA" sz="2400" b="0" i="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підтверджується (не підтверджується)</a:t>
          </a:r>
          <a:endParaRPr lang="ru-RU" sz="2400" b="0" i="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endParaRPr>
        </a:p>
      </dgm:t>
    </dgm:pt>
    <dgm:pt modelId="{E830E106-3187-4586-8713-233496CE1FA2}" type="parTrans" cxnId="{BD5716DD-99AB-4A4B-AD69-BCF03CFA251E}">
      <dgm:prSet/>
      <dgm:spPr/>
      <dgm:t>
        <a:bodyPr/>
        <a:lstStyle/>
        <a:p>
          <a:endParaRPr lang="ru-RU"/>
        </a:p>
      </dgm:t>
    </dgm:pt>
    <dgm:pt modelId="{9693CAA0-990C-4A47-8CBA-C062DA36D33D}" type="sibTrans" cxnId="{BD5716DD-99AB-4A4B-AD69-BCF03CFA251E}">
      <dgm:prSet/>
      <dgm:spPr/>
      <dgm:t>
        <a:bodyPr/>
        <a:lstStyle/>
        <a:p>
          <a:endParaRPr lang="ru-RU"/>
        </a:p>
      </dgm:t>
    </dgm:pt>
    <dgm:pt modelId="{012AC501-982C-4967-B192-31831A4C790B}" type="pres">
      <dgm:prSet presAssocID="{2F6BCFB3-F424-4F68-9A66-FE0DFBC31289}" presName="Name0" presStyleCnt="0">
        <dgm:presLayoutVars>
          <dgm:dir/>
          <dgm:resizeHandles val="exact"/>
        </dgm:presLayoutVars>
      </dgm:prSet>
      <dgm:spPr/>
      <dgm:t>
        <a:bodyPr/>
        <a:lstStyle/>
        <a:p>
          <a:endParaRPr lang="ru-RU"/>
        </a:p>
      </dgm:t>
    </dgm:pt>
    <dgm:pt modelId="{2B5A10FD-8783-4AC3-9F80-6FC54CEF24C9}" type="pres">
      <dgm:prSet presAssocID="{2F6BCFB3-F424-4F68-9A66-FE0DFBC31289}" presName="cycle" presStyleCnt="0"/>
      <dgm:spPr/>
    </dgm:pt>
    <dgm:pt modelId="{BDD2D57C-6639-4395-8496-FDA818CC1C88}" type="pres">
      <dgm:prSet presAssocID="{979EE817-A3E2-41AD-9B42-568F9F6B0A69}" presName="nodeFirstNode" presStyleLbl="node1" presStyleIdx="0" presStyleCnt="3" custScaleX="110053" custScaleY="87423" custRadScaleRad="106286" custRadScaleInc="-7322">
        <dgm:presLayoutVars>
          <dgm:bulletEnabled val="1"/>
        </dgm:presLayoutVars>
      </dgm:prSet>
      <dgm:spPr/>
      <dgm:t>
        <a:bodyPr/>
        <a:lstStyle/>
        <a:p>
          <a:endParaRPr lang="ru-RU"/>
        </a:p>
      </dgm:t>
    </dgm:pt>
    <dgm:pt modelId="{14217249-07A9-43C9-8E78-C7C5F3BFD8AE}" type="pres">
      <dgm:prSet presAssocID="{C517EAA1-9724-4682-9C7A-FBFEA7B6D3A1}" presName="sibTransFirstNode" presStyleLbl="bgShp" presStyleIdx="0" presStyleCnt="1" custLinFactNeighborX="4086" custLinFactNeighborY="1341"/>
      <dgm:spPr/>
      <dgm:t>
        <a:bodyPr/>
        <a:lstStyle/>
        <a:p>
          <a:endParaRPr lang="ru-RU"/>
        </a:p>
      </dgm:t>
    </dgm:pt>
    <dgm:pt modelId="{2B65D951-33FF-4176-A477-5A21A9136B82}" type="pres">
      <dgm:prSet presAssocID="{B60FA51E-D0FA-43D5-845C-E72568257FFE}" presName="nodeFollowingNodes" presStyleLbl="node1" presStyleIdx="1" presStyleCnt="3" custScaleX="125065" custScaleY="76861" custLinFactNeighborX="-16004" custLinFactNeighborY="-20142" custRadScaleRad="122994" custRadScaleInc="-32144">
        <dgm:presLayoutVars>
          <dgm:bulletEnabled val="1"/>
        </dgm:presLayoutVars>
      </dgm:prSet>
      <dgm:spPr/>
      <dgm:t>
        <a:bodyPr/>
        <a:lstStyle/>
        <a:p>
          <a:endParaRPr lang="ru-RU"/>
        </a:p>
      </dgm:t>
    </dgm:pt>
    <dgm:pt modelId="{E77C7B1D-B436-4346-A6FD-18933D10B04E}" type="pres">
      <dgm:prSet presAssocID="{9BD75E4A-48D0-4884-83D8-A281025F3401}" presName="nodeFollowingNodes" presStyleLbl="node1" presStyleIdx="2" presStyleCnt="3" custScaleX="91048" custScaleY="71495" custRadScaleRad="116580" custRadScaleInc="41514">
        <dgm:presLayoutVars>
          <dgm:bulletEnabled val="1"/>
        </dgm:presLayoutVars>
      </dgm:prSet>
      <dgm:spPr/>
      <dgm:t>
        <a:bodyPr/>
        <a:lstStyle/>
        <a:p>
          <a:endParaRPr lang="ru-RU"/>
        </a:p>
      </dgm:t>
    </dgm:pt>
  </dgm:ptLst>
  <dgm:cxnLst>
    <dgm:cxn modelId="{CAE024C6-921D-482A-BBF8-EBEA733BCE48}" type="presOf" srcId="{C517EAA1-9724-4682-9C7A-FBFEA7B6D3A1}" destId="{14217249-07A9-43C9-8E78-C7C5F3BFD8AE}" srcOrd="0" destOrd="0" presId="urn:microsoft.com/office/officeart/2005/8/layout/cycle3"/>
    <dgm:cxn modelId="{BD5716DD-99AB-4A4B-AD69-BCF03CFA251E}" srcId="{2F6BCFB3-F424-4F68-9A66-FE0DFBC31289}" destId="{B60FA51E-D0FA-43D5-845C-E72568257FFE}" srcOrd="1" destOrd="0" parTransId="{E830E106-3187-4586-8713-233496CE1FA2}" sibTransId="{9693CAA0-990C-4A47-8CBA-C062DA36D33D}"/>
    <dgm:cxn modelId="{191260ED-72C7-4032-ABD4-D0B5EE93B405}" srcId="{2F6BCFB3-F424-4F68-9A66-FE0DFBC31289}" destId="{979EE817-A3E2-41AD-9B42-568F9F6B0A69}" srcOrd="0" destOrd="0" parTransId="{8B7C3278-CF0D-433C-A33B-3BB90E4372B8}" sibTransId="{C517EAA1-9724-4682-9C7A-FBFEA7B6D3A1}"/>
    <dgm:cxn modelId="{D749B4D1-8EFD-484B-A7E1-6C097F093CFA}" type="presOf" srcId="{2F6BCFB3-F424-4F68-9A66-FE0DFBC31289}" destId="{012AC501-982C-4967-B192-31831A4C790B}" srcOrd="0" destOrd="0" presId="urn:microsoft.com/office/officeart/2005/8/layout/cycle3"/>
    <dgm:cxn modelId="{1F4D06A5-7847-439B-ABB1-BEE6FC045E66}" type="presOf" srcId="{9BD75E4A-48D0-4884-83D8-A281025F3401}" destId="{E77C7B1D-B436-4346-A6FD-18933D10B04E}" srcOrd="0" destOrd="0" presId="urn:microsoft.com/office/officeart/2005/8/layout/cycle3"/>
    <dgm:cxn modelId="{CBA32BA2-0211-45DB-B0AE-B65018E436F5}" srcId="{2F6BCFB3-F424-4F68-9A66-FE0DFBC31289}" destId="{9BD75E4A-48D0-4884-83D8-A281025F3401}" srcOrd="2" destOrd="0" parTransId="{AF206213-16D3-4955-96B4-B0FE01FAD2E7}" sibTransId="{77E52299-4FC3-434E-9648-45BDA7DCDBFF}"/>
    <dgm:cxn modelId="{D877F323-6BEB-4FB1-BD0F-DD546CE4F575}" type="presOf" srcId="{B60FA51E-D0FA-43D5-845C-E72568257FFE}" destId="{2B65D951-33FF-4176-A477-5A21A9136B82}" srcOrd="0" destOrd="0" presId="urn:microsoft.com/office/officeart/2005/8/layout/cycle3"/>
    <dgm:cxn modelId="{1307F82D-0F03-4DA5-95F8-F130BECC1871}" type="presOf" srcId="{979EE817-A3E2-41AD-9B42-568F9F6B0A69}" destId="{BDD2D57C-6639-4395-8496-FDA818CC1C88}" srcOrd="0" destOrd="0" presId="urn:microsoft.com/office/officeart/2005/8/layout/cycle3"/>
    <dgm:cxn modelId="{65A8E1D1-1744-411F-99B0-9A2DAD5022C8}" type="presParOf" srcId="{012AC501-982C-4967-B192-31831A4C790B}" destId="{2B5A10FD-8783-4AC3-9F80-6FC54CEF24C9}" srcOrd="0" destOrd="0" presId="urn:microsoft.com/office/officeart/2005/8/layout/cycle3"/>
    <dgm:cxn modelId="{81822547-7E0B-4E44-98E1-884C338024B5}" type="presParOf" srcId="{2B5A10FD-8783-4AC3-9F80-6FC54CEF24C9}" destId="{BDD2D57C-6639-4395-8496-FDA818CC1C88}" srcOrd="0" destOrd="0" presId="urn:microsoft.com/office/officeart/2005/8/layout/cycle3"/>
    <dgm:cxn modelId="{0796CC0C-04A3-4878-A74A-FC5B6AE36594}" type="presParOf" srcId="{2B5A10FD-8783-4AC3-9F80-6FC54CEF24C9}" destId="{14217249-07A9-43C9-8E78-C7C5F3BFD8AE}" srcOrd="1" destOrd="0" presId="urn:microsoft.com/office/officeart/2005/8/layout/cycle3"/>
    <dgm:cxn modelId="{4326BBB6-4A3C-4054-8215-9B0B96B5FDC7}" type="presParOf" srcId="{2B5A10FD-8783-4AC3-9F80-6FC54CEF24C9}" destId="{2B65D951-33FF-4176-A477-5A21A9136B82}" srcOrd="2" destOrd="0" presId="urn:microsoft.com/office/officeart/2005/8/layout/cycle3"/>
    <dgm:cxn modelId="{F0D2D7C0-1B2A-4225-9B37-8FA9DAA4F501}" type="presParOf" srcId="{2B5A10FD-8783-4AC3-9F80-6FC54CEF24C9}" destId="{E77C7B1D-B436-4346-A6FD-18933D10B04E}"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370C0-8F23-4A57-84D0-904B8FB33B14}" type="doc">
      <dgm:prSet loTypeId="urn:microsoft.com/office/officeart/2005/8/layout/gear1" loCatId="process" qsTypeId="urn:microsoft.com/office/officeart/2005/8/quickstyle/3d3" qsCatId="3D" csTypeId="urn:microsoft.com/office/officeart/2005/8/colors/accent1_2" csCatId="accent1" phldr="1"/>
      <dgm:spPr/>
    </dgm:pt>
    <dgm:pt modelId="{9578C87E-1693-4617-A3F0-78CED61CA8F4}">
      <dgm:prSet phldrT="[Текст]" custT="1"/>
      <dgm:spPr>
        <a:solidFill>
          <a:srgbClr val="00B050"/>
        </a:solidFill>
      </dgm:spPr>
      <dgm:t>
        <a:bodyPr/>
        <a:lstStyle/>
        <a:p>
          <a:r>
            <a:rPr lang="uk-UA" sz="2400" b="1" dirty="0">
              <a:effectLst/>
              <a:latin typeface="+mn-lt"/>
              <a:ea typeface="Calibri" panose="020F0502020204030204" pitchFamily="34" charset="0"/>
              <a:cs typeface="Arial" panose="020B0604020202020204" pitchFamily="34" charset="0"/>
            </a:rPr>
            <a:t>Ми з Вами й для Вас!</a:t>
          </a:r>
          <a:endParaRPr lang="uk-UA" sz="2400" b="1" dirty="0">
            <a:latin typeface="+mn-lt"/>
          </a:endParaRPr>
        </a:p>
      </dgm:t>
    </dgm:pt>
    <dgm:pt modelId="{5653C612-046F-4E65-9680-933F4DD629E8}" type="parTrans" cxnId="{15124C61-CEA8-4310-B6D1-AC5EE8778DAE}">
      <dgm:prSet/>
      <dgm:spPr/>
      <dgm:t>
        <a:bodyPr/>
        <a:lstStyle/>
        <a:p>
          <a:endParaRPr lang="uk-UA" sz="2400" b="1">
            <a:latin typeface="+mn-lt"/>
          </a:endParaRPr>
        </a:p>
      </dgm:t>
    </dgm:pt>
    <dgm:pt modelId="{794C2082-64D5-4882-8AE4-CBC06965189B}" type="sibTrans" cxnId="{15124C61-CEA8-4310-B6D1-AC5EE8778DAE}">
      <dgm:prSet/>
      <dgm:spPr/>
      <dgm:t>
        <a:bodyPr/>
        <a:lstStyle/>
        <a:p>
          <a:endParaRPr lang="uk-UA" sz="2400" b="1">
            <a:latin typeface="+mn-lt"/>
          </a:endParaRPr>
        </a:p>
      </dgm:t>
    </dgm:pt>
    <dgm:pt modelId="{5B5BBC62-C3B4-41B2-9DBD-F283AAB359C5}">
      <dgm:prSet phldrT="[Текст]" custT="1"/>
      <dgm:spPr>
        <a:solidFill>
          <a:srgbClr val="00B0F0"/>
        </a:solidFill>
      </dgm:spPr>
      <dgm:t>
        <a:bodyPr/>
        <a:lstStyle/>
        <a:p>
          <a:r>
            <a:rPr lang="uk-UA" sz="2400" b="1" dirty="0">
              <a:effectLst/>
              <a:latin typeface="+mn-lt"/>
              <a:ea typeface="Calibri" panose="020F0502020204030204" pitchFamily="34" charset="0"/>
              <a:cs typeface="Arial" panose="020B0604020202020204" pitchFamily="34" charset="0"/>
            </a:rPr>
            <a:t>Ми діємо! </a:t>
          </a:r>
          <a:endParaRPr lang="uk-UA" sz="2400" b="1" dirty="0">
            <a:latin typeface="+mn-lt"/>
          </a:endParaRPr>
        </a:p>
      </dgm:t>
    </dgm:pt>
    <dgm:pt modelId="{F303D9F1-EB63-4078-9C61-1A426377BFD9}" type="parTrans" cxnId="{DB234754-FF13-48E5-AFB1-9BE3F4D76B85}">
      <dgm:prSet/>
      <dgm:spPr/>
      <dgm:t>
        <a:bodyPr/>
        <a:lstStyle/>
        <a:p>
          <a:endParaRPr lang="uk-UA" sz="2400" b="1">
            <a:latin typeface="+mn-lt"/>
          </a:endParaRPr>
        </a:p>
      </dgm:t>
    </dgm:pt>
    <dgm:pt modelId="{7F553C35-64ED-4ABC-9E9E-DACDF60A3A6D}" type="sibTrans" cxnId="{DB234754-FF13-48E5-AFB1-9BE3F4D76B85}">
      <dgm:prSet/>
      <dgm:spPr/>
      <dgm:t>
        <a:bodyPr/>
        <a:lstStyle/>
        <a:p>
          <a:endParaRPr lang="uk-UA" sz="2400" b="1">
            <a:latin typeface="+mn-lt"/>
          </a:endParaRPr>
        </a:p>
      </dgm:t>
    </dgm:pt>
    <dgm:pt modelId="{776CE52A-1E89-42C5-8A26-FB321C889C94}">
      <dgm:prSet phldrT="[Текст]" custT="1"/>
      <dgm:spPr>
        <a:solidFill>
          <a:srgbClr val="FF0000"/>
        </a:solidFill>
      </dgm:spPr>
      <dgm:t>
        <a:bodyPr/>
        <a:lstStyle/>
        <a:p>
          <a:r>
            <a:rPr lang="uk-UA" sz="2400" b="1" dirty="0">
              <a:effectLst/>
              <a:latin typeface="+mn-lt"/>
              <a:ea typeface="Calibri" panose="020F0502020204030204" pitchFamily="34" charset="0"/>
              <a:cs typeface="Arial" panose="020B0604020202020204" pitchFamily="34" charset="0"/>
            </a:rPr>
            <a:t>Ми є!</a:t>
          </a:r>
          <a:endParaRPr lang="uk-UA" sz="2400" b="1" dirty="0">
            <a:latin typeface="+mn-lt"/>
          </a:endParaRPr>
        </a:p>
      </dgm:t>
    </dgm:pt>
    <dgm:pt modelId="{787E6D0F-5934-42F0-B6D2-0260CE0F0126}" type="parTrans" cxnId="{30578BA8-8AE7-4ABE-AD20-1FBFDA97FD56}">
      <dgm:prSet/>
      <dgm:spPr/>
      <dgm:t>
        <a:bodyPr/>
        <a:lstStyle/>
        <a:p>
          <a:endParaRPr lang="uk-UA" sz="2400" b="1">
            <a:latin typeface="+mn-lt"/>
          </a:endParaRPr>
        </a:p>
      </dgm:t>
    </dgm:pt>
    <dgm:pt modelId="{EC66FA76-9377-43DA-A15A-88E8E9489D9A}" type="sibTrans" cxnId="{30578BA8-8AE7-4ABE-AD20-1FBFDA97FD56}">
      <dgm:prSet/>
      <dgm:spPr/>
      <dgm:t>
        <a:bodyPr/>
        <a:lstStyle/>
        <a:p>
          <a:endParaRPr lang="uk-UA" sz="2400" b="1">
            <a:latin typeface="+mn-lt"/>
          </a:endParaRPr>
        </a:p>
      </dgm:t>
    </dgm:pt>
    <dgm:pt modelId="{CAD6176F-E1B4-40EE-9A50-9B9B9754C590}" type="pres">
      <dgm:prSet presAssocID="{E3A370C0-8F23-4A57-84D0-904B8FB33B14}" presName="composite" presStyleCnt="0">
        <dgm:presLayoutVars>
          <dgm:chMax val="3"/>
          <dgm:animLvl val="lvl"/>
          <dgm:resizeHandles val="exact"/>
        </dgm:presLayoutVars>
      </dgm:prSet>
      <dgm:spPr/>
    </dgm:pt>
    <dgm:pt modelId="{212F48B9-45CB-4146-9E0D-1934C846FBEA}" type="pres">
      <dgm:prSet presAssocID="{9578C87E-1693-4617-A3F0-78CED61CA8F4}" presName="gear1" presStyleLbl="node1" presStyleIdx="0" presStyleCnt="3" custLinFactNeighborX="64" custLinFactNeighborY="1027">
        <dgm:presLayoutVars>
          <dgm:chMax val="1"/>
          <dgm:bulletEnabled val="1"/>
        </dgm:presLayoutVars>
      </dgm:prSet>
      <dgm:spPr/>
      <dgm:t>
        <a:bodyPr/>
        <a:lstStyle/>
        <a:p>
          <a:endParaRPr lang="ru-RU"/>
        </a:p>
      </dgm:t>
    </dgm:pt>
    <dgm:pt modelId="{C3631355-EDA5-4637-945F-78790D58800E}" type="pres">
      <dgm:prSet presAssocID="{9578C87E-1693-4617-A3F0-78CED61CA8F4}" presName="gear1srcNode" presStyleLbl="node1" presStyleIdx="0" presStyleCnt="3"/>
      <dgm:spPr/>
      <dgm:t>
        <a:bodyPr/>
        <a:lstStyle/>
        <a:p>
          <a:endParaRPr lang="ru-RU"/>
        </a:p>
      </dgm:t>
    </dgm:pt>
    <dgm:pt modelId="{7B3CE53D-9ABB-46F0-B1E0-FA8D29B08E82}" type="pres">
      <dgm:prSet presAssocID="{9578C87E-1693-4617-A3F0-78CED61CA8F4}" presName="gear1dstNode" presStyleLbl="node1" presStyleIdx="0" presStyleCnt="3"/>
      <dgm:spPr/>
      <dgm:t>
        <a:bodyPr/>
        <a:lstStyle/>
        <a:p>
          <a:endParaRPr lang="ru-RU"/>
        </a:p>
      </dgm:t>
    </dgm:pt>
    <dgm:pt modelId="{52EA010F-4566-4260-803B-A52B23AB7991}" type="pres">
      <dgm:prSet presAssocID="{5B5BBC62-C3B4-41B2-9DBD-F283AAB359C5}" presName="gear2" presStyleLbl="node1" presStyleIdx="1" presStyleCnt="3" custScaleX="120330">
        <dgm:presLayoutVars>
          <dgm:chMax val="1"/>
          <dgm:bulletEnabled val="1"/>
        </dgm:presLayoutVars>
      </dgm:prSet>
      <dgm:spPr/>
      <dgm:t>
        <a:bodyPr/>
        <a:lstStyle/>
        <a:p>
          <a:endParaRPr lang="ru-RU"/>
        </a:p>
      </dgm:t>
    </dgm:pt>
    <dgm:pt modelId="{BA6F235A-6AA0-4F08-BD51-D98E066B7386}" type="pres">
      <dgm:prSet presAssocID="{5B5BBC62-C3B4-41B2-9DBD-F283AAB359C5}" presName="gear2srcNode" presStyleLbl="node1" presStyleIdx="1" presStyleCnt="3"/>
      <dgm:spPr/>
      <dgm:t>
        <a:bodyPr/>
        <a:lstStyle/>
        <a:p>
          <a:endParaRPr lang="ru-RU"/>
        </a:p>
      </dgm:t>
    </dgm:pt>
    <dgm:pt modelId="{C3639DA5-DC28-4BD9-B2CC-F335E96912BC}" type="pres">
      <dgm:prSet presAssocID="{5B5BBC62-C3B4-41B2-9DBD-F283AAB359C5}" presName="gear2dstNode" presStyleLbl="node1" presStyleIdx="1" presStyleCnt="3"/>
      <dgm:spPr/>
      <dgm:t>
        <a:bodyPr/>
        <a:lstStyle/>
        <a:p>
          <a:endParaRPr lang="ru-RU"/>
        </a:p>
      </dgm:t>
    </dgm:pt>
    <dgm:pt modelId="{A6541F4F-29E5-450B-A1BE-08AF34EBBF51}" type="pres">
      <dgm:prSet presAssocID="{776CE52A-1E89-42C5-8A26-FB321C889C94}" presName="gear3" presStyleLbl="node1" presStyleIdx="2" presStyleCnt="3"/>
      <dgm:spPr/>
      <dgm:t>
        <a:bodyPr/>
        <a:lstStyle/>
        <a:p>
          <a:endParaRPr lang="ru-RU"/>
        </a:p>
      </dgm:t>
    </dgm:pt>
    <dgm:pt modelId="{CA6B7097-AE94-41DA-90E8-852D27E42A2B}" type="pres">
      <dgm:prSet presAssocID="{776CE52A-1E89-42C5-8A26-FB321C889C94}" presName="gear3tx" presStyleLbl="node1" presStyleIdx="2" presStyleCnt="3">
        <dgm:presLayoutVars>
          <dgm:chMax val="1"/>
          <dgm:bulletEnabled val="1"/>
        </dgm:presLayoutVars>
      </dgm:prSet>
      <dgm:spPr/>
      <dgm:t>
        <a:bodyPr/>
        <a:lstStyle/>
        <a:p>
          <a:endParaRPr lang="ru-RU"/>
        </a:p>
      </dgm:t>
    </dgm:pt>
    <dgm:pt modelId="{C8427AE6-95B1-469B-808A-997B9E9DFDD5}" type="pres">
      <dgm:prSet presAssocID="{776CE52A-1E89-42C5-8A26-FB321C889C94}" presName="gear3srcNode" presStyleLbl="node1" presStyleIdx="2" presStyleCnt="3"/>
      <dgm:spPr/>
      <dgm:t>
        <a:bodyPr/>
        <a:lstStyle/>
        <a:p>
          <a:endParaRPr lang="ru-RU"/>
        </a:p>
      </dgm:t>
    </dgm:pt>
    <dgm:pt modelId="{28097E9F-A515-4D98-A03B-494B94D6321E}" type="pres">
      <dgm:prSet presAssocID="{776CE52A-1E89-42C5-8A26-FB321C889C94}" presName="gear3dstNode" presStyleLbl="node1" presStyleIdx="2" presStyleCnt="3"/>
      <dgm:spPr/>
      <dgm:t>
        <a:bodyPr/>
        <a:lstStyle/>
        <a:p>
          <a:endParaRPr lang="ru-RU"/>
        </a:p>
      </dgm:t>
    </dgm:pt>
    <dgm:pt modelId="{F751330A-65EE-4F18-99FA-B396294D17CD}" type="pres">
      <dgm:prSet presAssocID="{794C2082-64D5-4882-8AE4-CBC06965189B}" presName="connector1" presStyleLbl="sibTrans2D1" presStyleIdx="0" presStyleCnt="3"/>
      <dgm:spPr/>
      <dgm:t>
        <a:bodyPr/>
        <a:lstStyle/>
        <a:p>
          <a:endParaRPr lang="ru-RU"/>
        </a:p>
      </dgm:t>
    </dgm:pt>
    <dgm:pt modelId="{C6D14047-C886-47BD-A69D-F7C3FFB2C7BD}" type="pres">
      <dgm:prSet presAssocID="{7F553C35-64ED-4ABC-9E9E-DACDF60A3A6D}" presName="connector2" presStyleLbl="sibTrans2D1" presStyleIdx="1" presStyleCnt="3"/>
      <dgm:spPr/>
      <dgm:t>
        <a:bodyPr/>
        <a:lstStyle/>
        <a:p>
          <a:endParaRPr lang="ru-RU"/>
        </a:p>
      </dgm:t>
    </dgm:pt>
    <dgm:pt modelId="{CEE99C4B-4985-4587-9747-835E2F5585AF}" type="pres">
      <dgm:prSet presAssocID="{EC66FA76-9377-43DA-A15A-88E8E9489D9A}" presName="connector3" presStyleLbl="sibTrans2D1" presStyleIdx="2" presStyleCnt="3"/>
      <dgm:spPr/>
      <dgm:t>
        <a:bodyPr/>
        <a:lstStyle/>
        <a:p>
          <a:endParaRPr lang="ru-RU"/>
        </a:p>
      </dgm:t>
    </dgm:pt>
  </dgm:ptLst>
  <dgm:cxnLst>
    <dgm:cxn modelId="{3F8253C1-EA5C-41B6-96FA-365B5FCFB548}" type="presOf" srcId="{5B5BBC62-C3B4-41B2-9DBD-F283AAB359C5}" destId="{52EA010F-4566-4260-803B-A52B23AB7991}" srcOrd="0" destOrd="0" presId="urn:microsoft.com/office/officeart/2005/8/layout/gear1"/>
    <dgm:cxn modelId="{BDF4829B-4FD8-4DD7-B0E5-2BF56F336DA4}" type="presOf" srcId="{9578C87E-1693-4617-A3F0-78CED61CA8F4}" destId="{C3631355-EDA5-4637-945F-78790D58800E}" srcOrd="1" destOrd="0" presId="urn:microsoft.com/office/officeart/2005/8/layout/gear1"/>
    <dgm:cxn modelId="{DB234754-FF13-48E5-AFB1-9BE3F4D76B85}" srcId="{E3A370C0-8F23-4A57-84D0-904B8FB33B14}" destId="{5B5BBC62-C3B4-41B2-9DBD-F283AAB359C5}" srcOrd="1" destOrd="0" parTransId="{F303D9F1-EB63-4078-9C61-1A426377BFD9}" sibTransId="{7F553C35-64ED-4ABC-9E9E-DACDF60A3A6D}"/>
    <dgm:cxn modelId="{11F65A9D-2C92-4145-9465-5528857B1B5B}" type="presOf" srcId="{9578C87E-1693-4617-A3F0-78CED61CA8F4}" destId="{212F48B9-45CB-4146-9E0D-1934C846FBEA}" srcOrd="0" destOrd="0" presId="urn:microsoft.com/office/officeart/2005/8/layout/gear1"/>
    <dgm:cxn modelId="{7513B879-D4F1-474F-96B5-2E41E40B6441}" type="presOf" srcId="{5B5BBC62-C3B4-41B2-9DBD-F283AAB359C5}" destId="{C3639DA5-DC28-4BD9-B2CC-F335E96912BC}" srcOrd="2" destOrd="0" presId="urn:microsoft.com/office/officeart/2005/8/layout/gear1"/>
    <dgm:cxn modelId="{F3284BB7-9C57-4F4E-84A0-2ED6BA112865}" type="presOf" srcId="{5B5BBC62-C3B4-41B2-9DBD-F283AAB359C5}" destId="{BA6F235A-6AA0-4F08-BD51-D98E066B7386}" srcOrd="1" destOrd="0" presId="urn:microsoft.com/office/officeart/2005/8/layout/gear1"/>
    <dgm:cxn modelId="{109620A3-790B-4869-B07A-1D227CBE2525}" type="presOf" srcId="{794C2082-64D5-4882-8AE4-CBC06965189B}" destId="{F751330A-65EE-4F18-99FA-B396294D17CD}" srcOrd="0" destOrd="0" presId="urn:microsoft.com/office/officeart/2005/8/layout/gear1"/>
    <dgm:cxn modelId="{15124C61-CEA8-4310-B6D1-AC5EE8778DAE}" srcId="{E3A370C0-8F23-4A57-84D0-904B8FB33B14}" destId="{9578C87E-1693-4617-A3F0-78CED61CA8F4}" srcOrd="0" destOrd="0" parTransId="{5653C612-046F-4E65-9680-933F4DD629E8}" sibTransId="{794C2082-64D5-4882-8AE4-CBC06965189B}"/>
    <dgm:cxn modelId="{E71688A3-64BF-4722-B86E-EDBE147AEAA9}" type="presOf" srcId="{EC66FA76-9377-43DA-A15A-88E8E9489D9A}" destId="{CEE99C4B-4985-4587-9747-835E2F5585AF}" srcOrd="0" destOrd="0" presId="urn:microsoft.com/office/officeart/2005/8/layout/gear1"/>
    <dgm:cxn modelId="{83E88ACF-16D7-4DB9-B00C-A79578B84A46}" type="presOf" srcId="{9578C87E-1693-4617-A3F0-78CED61CA8F4}" destId="{7B3CE53D-9ABB-46F0-B1E0-FA8D29B08E82}" srcOrd="2" destOrd="0" presId="urn:microsoft.com/office/officeart/2005/8/layout/gear1"/>
    <dgm:cxn modelId="{30578BA8-8AE7-4ABE-AD20-1FBFDA97FD56}" srcId="{E3A370C0-8F23-4A57-84D0-904B8FB33B14}" destId="{776CE52A-1E89-42C5-8A26-FB321C889C94}" srcOrd="2" destOrd="0" parTransId="{787E6D0F-5934-42F0-B6D2-0260CE0F0126}" sibTransId="{EC66FA76-9377-43DA-A15A-88E8E9489D9A}"/>
    <dgm:cxn modelId="{B9C27513-8B42-4783-9BAA-F3246804A2F6}" type="presOf" srcId="{E3A370C0-8F23-4A57-84D0-904B8FB33B14}" destId="{CAD6176F-E1B4-40EE-9A50-9B9B9754C590}" srcOrd="0" destOrd="0" presId="urn:microsoft.com/office/officeart/2005/8/layout/gear1"/>
    <dgm:cxn modelId="{3DF8FE21-D2FF-4D90-B6F9-52D033DC24FD}" type="presOf" srcId="{776CE52A-1E89-42C5-8A26-FB321C889C94}" destId="{CA6B7097-AE94-41DA-90E8-852D27E42A2B}" srcOrd="1" destOrd="0" presId="urn:microsoft.com/office/officeart/2005/8/layout/gear1"/>
    <dgm:cxn modelId="{9F363929-4369-49DE-B675-CE42AF747F97}" type="presOf" srcId="{7F553C35-64ED-4ABC-9E9E-DACDF60A3A6D}" destId="{C6D14047-C886-47BD-A69D-F7C3FFB2C7BD}" srcOrd="0" destOrd="0" presId="urn:microsoft.com/office/officeart/2005/8/layout/gear1"/>
    <dgm:cxn modelId="{9CCD289A-A784-4021-ACF5-F484B577905D}" type="presOf" srcId="{776CE52A-1E89-42C5-8A26-FB321C889C94}" destId="{28097E9F-A515-4D98-A03B-494B94D6321E}" srcOrd="3" destOrd="0" presId="urn:microsoft.com/office/officeart/2005/8/layout/gear1"/>
    <dgm:cxn modelId="{3340EF6B-6F53-4794-8794-500167BB58A4}" type="presOf" srcId="{776CE52A-1E89-42C5-8A26-FB321C889C94}" destId="{C8427AE6-95B1-469B-808A-997B9E9DFDD5}" srcOrd="2" destOrd="0" presId="urn:microsoft.com/office/officeart/2005/8/layout/gear1"/>
    <dgm:cxn modelId="{23982757-B585-475E-B521-3F0D662F689D}" type="presOf" srcId="{776CE52A-1E89-42C5-8A26-FB321C889C94}" destId="{A6541F4F-29E5-450B-A1BE-08AF34EBBF51}" srcOrd="0" destOrd="0" presId="urn:microsoft.com/office/officeart/2005/8/layout/gear1"/>
    <dgm:cxn modelId="{DD493FCE-369C-4521-926B-E93F240C7232}" type="presParOf" srcId="{CAD6176F-E1B4-40EE-9A50-9B9B9754C590}" destId="{212F48B9-45CB-4146-9E0D-1934C846FBEA}" srcOrd="0" destOrd="0" presId="urn:microsoft.com/office/officeart/2005/8/layout/gear1"/>
    <dgm:cxn modelId="{109EC6C3-0679-4061-B005-62D15FBBE2C3}" type="presParOf" srcId="{CAD6176F-E1B4-40EE-9A50-9B9B9754C590}" destId="{C3631355-EDA5-4637-945F-78790D58800E}" srcOrd="1" destOrd="0" presId="urn:microsoft.com/office/officeart/2005/8/layout/gear1"/>
    <dgm:cxn modelId="{A0FEA830-68C0-4A2F-A69C-51C5FB5AD157}" type="presParOf" srcId="{CAD6176F-E1B4-40EE-9A50-9B9B9754C590}" destId="{7B3CE53D-9ABB-46F0-B1E0-FA8D29B08E82}" srcOrd="2" destOrd="0" presId="urn:microsoft.com/office/officeart/2005/8/layout/gear1"/>
    <dgm:cxn modelId="{5D437FBE-0E8B-4831-9C30-1CDA5AACEFB7}" type="presParOf" srcId="{CAD6176F-E1B4-40EE-9A50-9B9B9754C590}" destId="{52EA010F-4566-4260-803B-A52B23AB7991}" srcOrd="3" destOrd="0" presId="urn:microsoft.com/office/officeart/2005/8/layout/gear1"/>
    <dgm:cxn modelId="{FAE258FC-CF20-4152-8D91-9723548F80D5}" type="presParOf" srcId="{CAD6176F-E1B4-40EE-9A50-9B9B9754C590}" destId="{BA6F235A-6AA0-4F08-BD51-D98E066B7386}" srcOrd="4" destOrd="0" presId="urn:microsoft.com/office/officeart/2005/8/layout/gear1"/>
    <dgm:cxn modelId="{FEA13559-3F4A-4B97-8F84-2CF1DD181F94}" type="presParOf" srcId="{CAD6176F-E1B4-40EE-9A50-9B9B9754C590}" destId="{C3639DA5-DC28-4BD9-B2CC-F335E96912BC}" srcOrd="5" destOrd="0" presId="urn:microsoft.com/office/officeart/2005/8/layout/gear1"/>
    <dgm:cxn modelId="{F2FF6D27-C5B3-4040-A343-28151E3A3F66}" type="presParOf" srcId="{CAD6176F-E1B4-40EE-9A50-9B9B9754C590}" destId="{A6541F4F-29E5-450B-A1BE-08AF34EBBF51}" srcOrd="6" destOrd="0" presId="urn:microsoft.com/office/officeart/2005/8/layout/gear1"/>
    <dgm:cxn modelId="{5BC6DC47-0B7E-432A-9783-9FA341201988}" type="presParOf" srcId="{CAD6176F-E1B4-40EE-9A50-9B9B9754C590}" destId="{CA6B7097-AE94-41DA-90E8-852D27E42A2B}" srcOrd="7" destOrd="0" presId="urn:microsoft.com/office/officeart/2005/8/layout/gear1"/>
    <dgm:cxn modelId="{F72B2068-817F-456E-8AE6-932A842F76CA}" type="presParOf" srcId="{CAD6176F-E1B4-40EE-9A50-9B9B9754C590}" destId="{C8427AE6-95B1-469B-808A-997B9E9DFDD5}" srcOrd="8" destOrd="0" presId="urn:microsoft.com/office/officeart/2005/8/layout/gear1"/>
    <dgm:cxn modelId="{F6FE0F2D-36B2-428E-87E0-DF9C0EDA1E8E}" type="presParOf" srcId="{CAD6176F-E1B4-40EE-9A50-9B9B9754C590}" destId="{28097E9F-A515-4D98-A03B-494B94D6321E}" srcOrd="9" destOrd="0" presId="urn:microsoft.com/office/officeart/2005/8/layout/gear1"/>
    <dgm:cxn modelId="{F404270C-F7D0-45AD-87E8-6450E1699C77}" type="presParOf" srcId="{CAD6176F-E1B4-40EE-9A50-9B9B9754C590}" destId="{F751330A-65EE-4F18-99FA-B396294D17CD}" srcOrd="10" destOrd="0" presId="urn:microsoft.com/office/officeart/2005/8/layout/gear1"/>
    <dgm:cxn modelId="{BEA16D6F-1239-494B-8C11-0665118E533C}" type="presParOf" srcId="{CAD6176F-E1B4-40EE-9A50-9B9B9754C590}" destId="{C6D14047-C886-47BD-A69D-F7C3FFB2C7BD}" srcOrd="11" destOrd="0" presId="urn:microsoft.com/office/officeart/2005/8/layout/gear1"/>
    <dgm:cxn modelId="{78E4C75C-9C94-4DFE-92AE-0686EC14EB1B}" type="presParOf" srcId="{CAD6176F-E1B4-40EE-9A50-9B9B9754C590}" destId="{CEE99C4B-4985-4587-9747-835E2F5585A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17249-07A9-43C9-8E78-C7C5F3BFD8AE}">
      <dsp:nvSpPr>
        <dsp:cNvPr id="0" name=""/>
        <dsp:cNvSpPr/>
      </dsp:nvSpPr>
      <dsp:spPr>
        <a:xfrm>
          <a:off x="2717401" y="-765796"/>
          <a:ext cx="5883870" cy="5883870"/>
        </a:xfrm>
        <a:prstGeom prst="circularArrow">
          <a:avLst>
            <a:gd name="adj1" fmla="val 5689"/>
            <a:gd name="adj2" fmla="val 340510"/>
            <a:gd name="adj3" fmla="val 11674879"/>
            <a:gd name="adj4" fmla="val 18832290"/>
            <a:gd name="adj5" fmla="val 5908"/>
          </a:avLst>
        </a:prstGeom>
        <a:solidFill>
          <a:schemeClr val="accent6">
            <a:lumMod val="75000"/>
          </a:schemeClr>
        </a:solidFill>
        <a:ln>
          <a:solidFill>
            <a:schemeClr val="accent6">
              <a:lumMod val="50000"/>
            </a:schemeClr>
          </a:solidFill>
        </a:ln>
        <a:effectLst/>
      </dsp:spPr>
      <dsp:style>
        <a:lnRef idx="0">
          <a:scrgbClr r="0" g="0" b="0"/>
        </a:lnRef>
        <a:fillRef idx="1">
          <a:scrgbClr r="0" g="0" b="0"/>
        </a:fillRef>
        <a:effectRef idx="2">
          <a:scrgbClr r="0" g="0" b="0"/>
        </a:effectRef>
        <a:fontRef idx="minor"/>
      </dsp:style>
    </dsp:sp>
    <dsp:sp modelId="{BDD2D57C-6639-4395-8496-FDA818CC1C88}">
      <dsp:nvSpPr>
        <dsp:cNvPr id="0" name=""/>
        <dsp:cNvSpPr/>
      </dsp:nvSpPr>
      <dsp:spPr>
        <a:xfrm>
          <a:off x="3070175" y="47529"/>
          <a:ext cx="4697491" cy="1865777"/>
        </a:xfrm>
        <a:prstGeom prst="roundRect">
          <a:avLst/>
        </a:prstGeo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Резуьтатами</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атестації</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педагогічного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працівника</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незалежно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від</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обсягу</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його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педагогічного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навантаження</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є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прийняття</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рішення</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 </a:t>
          </a:r>
          <a:r>
            <a:rPr lang="ru-RU" sz="2400" b="0" i="1" kern="1200" dirty="0" err="1">
              <a:solidFill>
                <a:schemeClr val="accent6">
                  <a:lumMod val="50000"/>
                </a:schemeClr>
              </a:solidFill>
              <a:effectLst>
                <a:outerShdw blurRad="38100" dist="38100" dir="2700000" algn="tl">
                  <a:srgbClr val="000000">
                    <a:alpha val="43137"/>
                  </a:srgbClr>
                </a:outerShdw>
              </a:effectLst>
              <a:latin typeface="+mn-lt"/>
              <a:ea typeface="+mn-ea"/>
              <a:cs typeface="+mn-cs"/>
            </a:rPr>
            <a:t>щодо</a:t>
          </a:r>
          <a:r>
            <a:rPr lang="ru-RU" sz="2400" b="0" i="1" kern="1200" dirty="0">
              <a:solidFill>
                <a:schemeClr val="accent6">
                  <a:lumMod val="50000"/>
                </a:schemeClr>
              </a:solidFill>
              <a:effectLst>
                <a:outerShdw blurRad="38100" dist="38100" dir="2700000" algn="tl">
                  <a:srgbClr val="000000">
                    <a:alpha val="43137"/>
                  </a:srgbClr>
                </a:outerShdw>
              </a:effectLst>
              <a:latin typeface="+mn-lt"/>
              <a:ea typeface="+mn-ea"/>
              <a:cs typeface="+mn-cs"/>
            </a:rPr>
            <a:t>:</a:t>
          </a:r>
        </a:p>
      </dsp:txBody>
      <dsp:txXfrm>
        <a:off x="3161255" y="138609"/>
        <a:ext cx="4515331" cy="1683617"/>
      </dsp:txXfrm>
    </dsp:sp>
    <dsp:sp modelId="{2B65D951-33FF-4176-A477-5A21A9136B82}">
      <dsp:nvSpPr>
        <dsp:cNvPr id="0" name=""/>
        <dsp:cNvSpPr/>
      </dsp:nvSpPr>
      <dsp:spPr>
        <a:xfrm>
          <a:off x="6230414" y="2938180"/>
          <a:ext cx="5338262" cy="1640363"/>
        </a:xfrm>
        <a:prstGeom prst="roundRect">
          <a:avLst/>
        </a:prstGeo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 </a:t>
          </a:r>
          <a:r>
            <a:rPr lang="ru-RU" sz="2400" b="0" i="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КВАЛІФІКАЦІЙНОЇ КАТЕГОРІЇ та ПЕДАГОГІЧНОГО ЗВАННЯ – </a:t>
          </a:r>
        </a:p>
        <a:p>
          <a:pPr lvl="0" algn="ctr" defTabSz="1066800">
            <a:lnSpc>
              <a:spcPct val="90000"/>
            </a:lnSpc>
            <a:spcBef>
              <a:spcPct val="0"/>
            </a:spcBef>
            <a:spcAft>
              <a:spcPct val="35000"/>
            </a:spcAft>
          </a:pPr>
          <a:r>
            <a:rPr lang="uk-UA" sz="2400" b="0" i="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присвоюється (не присвоюється) або</a:t>
          </a:r>
        </a:p>
        <a:p>
          <a:pPr lvl="0" algn="ctr" defTabSz="1066800">
            <a:lnSpc>
              <a:spcPct val="90000"/>
            </a:lnSpc>
            <a:spcBef>
              <a:spcPct val="0"/>
            </a:spcBef>
            <a:spcAft>
              <a:spcPct val="35000"/>
            </a:spcAft>
          </a:pPr>
          <a:r>
            <a:rPr lang="uk-UA" sz="2400" b="0" i="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rPr>
            <a:t>підтверджується (не підтверджується)</a:t>
          </a:r>
          <a:endParaRPr lang="ru-RU" sz="2400" b="0" i="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mn-lt"/>
            <a:ea typeface="+mn-ea"/>
            <a:cs typeface="+mn-cs"/>
          </a:endParaRPr>
        </a:p>
      </dsp:txBody>
      <dsp:txXfrm>
        <a:off x="6310490" y="3018256"/>
        <a:ext cx="5178110" cy="1480211"/>
      </dsp:txXfrm>
    </dsp:sp>
    <dsp:sp modelId="{E77C7B1D-B436-4346-A6FD-18933D10B04E}">
      <dsp:nvSpPr>
        <dsp:cNvPr id="0" name=""/>
        <dsp:cNvSpPr/>
      </dsp:nvSpPr>
      <dsp:spPr>
        <a:xfrm>
          <a:off x="812681" y="2551584"/>
          <a:ext cx="3886283" cy="1525842"/>
        </a:xfrm>
        <a:prstGeom prst="roundRect">
          <a:avLst/>
        </a:prstGeom>
        <a:solidFill>
          <a:schemeClr val="accent4">
            <a:lumMod val="40000"/>
            <a:lumOff val="60000"/>
            <a:alpha val="90000"/>
          </a:schemeClr>
        </a:solidFill>
        <a:ln w="19050" cap="rnd" cmpd="sng" algn="ctr">
          <a:solidFill>
            <a:srgbClr val="3C9A74"/>
          </a:solidFill>
          <a:prstDash val="solid"/>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1" kern="1200" dirty="0">
              <a:solidFill>
                <a:schemeClr val="tx1"/>
              </a:solidFill>
              <a:effectLst>
                <a:outerShdw blurRad="38100" dist="38100" dir="2700000" algn="tl">
                  <a:srgbClr val="000000">
                    <a:alpha val="43137"/>
                  </a:srgbClr>
                </a:outerShdw>
              </a:effectLst>
              <a:latin typeface="+mn-lt"/>
              <a:ea typeface="+mn-ea"/>
              <a:cs typeface="+mn-cs"/>
            </a:rPr>
            <a:t>ЗАЙМАНОЇ ПОСАДИ - </a:t>
          </a:r>
        </a:p>
        <a:p>
          <a:pPr lvl="0" algn="ctr" defTabSz="1066800">
            <a:lnSpc>
              <a:spcPct val="90000"/>
            </a:lnSpc>
            <a:spcBef>
              <a:spcPct val="0"/>
            </a:spcBef>
            <a:spcAft>
              <a:spcPct val="35000"/>
            </a:spcAft>
          </a:pPr>
          <a:r>
            <a:rPr lang="uk-UA" sz="2400" b="0" i="0" kern="1200" dirty="0">
              <a:solidFill>
                <a:schemeClr val="tx1"/>
              </a:solidFill>
              <a:effectLst>
                <a:outerShdw blurRad="38100" dist="38100" dir="2700000" algn="tl">
                  <a:srgbClr val="000000">
                    <a:alpha val="43137"/>
                  </a:srgbClr>
                </a:outerShdw>
              </a:effectLst>
              <a:latin typeface="+mn-lt"/>
              <a:ea typeface="+mn-ea"/>
              <a:cs typeface="+mn-cs"/>
            </a:rPr>
            <a:t>встановлюється її відповідність або невідповідність</a:t>
          </a:r>
          <a:endParaRPr lang="ru-RU" sz="2400" b="0" i="0" kern="1200" dirty="0">
            <a:solidFill>
              <a:schemeClr val="tx1"/>
            </a:solidFill>
            <a:effectLst>
              <a:outerShdw blurRad="38100" dist="38100" dir="2700000" algn="tl">
                <a:srgbClr val="000000">
                  <a:alpha val="43137"/>
                </a:srgbClr>
              </a:outerShdw>
            </a:effectLst>
            <a:latin typeface="+mn-lt"/>
            <a:ea typeface="+mn-ea"/>
            <a:cs typeface="+mn-cs"/>
          </a:endParaRPr>
        </a:p>
      </dsp:txBody>
      <dsp:txXfrm>
        <a:off x="887166" y="2626069"/>
        <a:ext cx="3737313" cy="1376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F48B9-45CB-4146-9E0D-1934C846FBEA}">
      <dsp:nvSpPr>
        <dsp:cNvPr id="0" name=""/>
        <dsp:cNvSpPr/>
      </dsp:nvSpPr>
      <dsp:spPr>
        <a:xfrm>
          <a:off x="2877163" y="1736431"/>
          <a:ext cx="2122304" cy="2122304"/>
        </a:xfrm>
        <a:prstGeom prst="gear9">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з Вами й для Вас!</a:t>
          </a:r>
          <a:endParaRPr lang="uk-UA" sz="2400" b="1" kern="1200" dirty="0">
            <a:latin typeface="+mn-lt"/>
          </a:endParaRPr>
        </a:p>
      </dsp:txBody>
      <dsp:txXfrm>
        <a:off x="3303841" y="2233571"/>
        <a:ext cx="1268948" cy="1090908"/>
      </dsp:txXfrm>
    </dsp:sp>
    <dsp:sp modelId="{52EA010F-4566-4260-803B-A52B23AB7991}">
      <dsp:nvSpPr>
        <dsp:cNvPr id="0" name=""/>
        <dsp:cNvSpPr/>
      </dsp:nvSpPr>
      <dsp:spPr>
        <a:xfrm>
          <a:off x="1484113" y="1234795"/>
          <a:ext cx="1857286" cy="1543494"/>
        </a:xfrm>
        <a:prstGeom prst="gear6">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діємо! </a:t>
          </a:r>
          <a:endParaRPr lang="uk-UA" sz="2400" b="1" kern="1200" dirty="0">
            <a:latin typeface="+mn-lt"/>
          </a:endParaRPr>
        </a:p>
      </dsp:txBody>
      <dsp:txXfrm>
        <a:off x="1918306" y="1625723"/>
        <a:ext cx="988900" cy="761638"/>
      </dsp:txXfrm>
    </dsp:sp>
    <dsp:sp modelId="{A6541F4F-29E5-450B-A1BE-08AF34EBBF51}">
      <dsp:nvSpPr>
        <dsp:cNvPr id="0" name=""/>
        <dsp:cNvSpPr/>
      </dsp:nvSpPr>
      <dsp:spPr>
        <a:xfrm rot="20700000">
          <a:off x="2505524" y="169941"/>
          <a:ext cx="1512309" cy="1512309"/>
        </a:xfrm>
        <a:prstGeom prst="gear6">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є!</a:t>
          </a:r>
          <a:endParaRPr lang="uk-UA" sz="2400" b="1" kern="1200" dirty="0">
            <a:latin typeface="+mn-lt"/>
          </a:endParaRPr>
        </a:p>
      </dsp:txBody>
      <dsp:txXfrm rot="-20700000">
        <a:off x="2837218" y="501635"/>
        <a:ext cx="848921" cy="848921"/>
      </dsp:txXfrm>
    </dsp:sp>
    <dsp:sp modelId="{F751330A-65EE-4F18-99FA-B396294D17CD}">
      <dsp:nvSpPr>
        <dsp:cNvPr id="0" name=""/>
        <dsp:cNvSpPr/>
      </dsp:nvSpPr>
      <dsp:spPr>
        <a:xfrm>
          <a:off x="2708968" y="1418247"/>
          <a:ext cx="2716550" cy="2716550"/>
        </a:xfrm>
        <a:prstGeom prst="circularArrow">
          <a:avLst>
            <a:gd name="adj1" fmla="val 4688"/>
            <a:gd name="adj2" fmla="val 299029"/>
            <a:gd name="adj3" fmla="val 2507728"/>
            <a:gd name="adj4" fmla="val 15879574"/>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6D14047-C886-47BD-A69D-F7C3FFB2C7BD}">
      <dsp:nvSpPr>
        <dsp:cNvPr id="0" name=""/>
        <dsp:cNvSpPr/>
      </dsp:nvSpPr>
      <dsp:spPr>
        <a:xfrm>
          <a:off x="1367660" y="894718"/>
          <a:ext cx="1973743" cy="197374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EE99C4B-4985-4587-9747-835E2F5585AF}">
      <dsp:nvSpPr>
        <dsp:cNvPr id="0" name=""/>
        <dsp:cNvSpPr/>
      </dsp:nvSpPr>
      <dsp:spPr>
        <a:xfrm>
          <a:off x="2155711" y="-159870"/>
          <a:ext cx="2128092" cy="21280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C501B-54D0-41C7-97EE-1EF0A60AED55}" type="datetimeFigureOut">
              <a:rPr lang="ru-RU" smtClean="0"/>
              <a:t>22.08.2024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9F7B1-768B-48C1-91FA-2EF5125903D2}" type="slidenum">
              <a:rPr lang="ru-RU" smtClean="0"/>
              <a:t>‹#›</a:t>
            </a:fld>
            <a:endParaRPr lang="ru-RU"/>
          </a:p>
        </p:txBody>
      </p:sp>
    </p:spTree>
    <p:extLst>
      <p:ext uri="{BB962C8B-B14F-4D97-AF65-F5344CB8AC3E}">
        <p14:creationId xmlns:p14="http://schemas.microsoft.com/office/powerpoint/2010/main" val="381490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2800" dirty="0"/>
          </a:p>
        </p:txBody>
      </p:sp>
      <p:sp>
        <p:nvSpPr>
          <p:cNvPr id="4" name="Slide Number Placeholder 3"/>
          <p:cNvSpPr>
            <a:spLocks noGrp="1"/>
          </p:cNvSpPr>
          <p:nvPr>
            <p:ph type="sldNum" sz="quarter" idx="10"/>
          </p:nvPr>
        </p:nvSpPr>
        <p:spPr/>
        <p:txBody>
          <a:bodyPr/>
          <a:lstStyle/>
          <a:p>
            <a:fld id="{0D000DE9-1A46-4E9D-92D5-96C3350CD17D}" type="slidenum">
              <a:rPr lang="en-IN" smtClean="0"/>
              <a:t>8</a:t>
            </a:fld>
            <a:endParaRPr lang="en-IN" dirty="0"/>
          </a:p>
        </p:txBody>
      </p:sp>
    </p:spTree>
    <p:extLst>
      <p:ext uri="{BB962C8B-B14F-4D97-AF65-F5344CB8AC3E}">
        <p14:creationId xmlns:p14="http://schemas.microsoft.com/office/powerpoint/2010/main" val="91438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indent="449580" algn="just"/>
            <a:r>
              <a:rPr lang="uk-UA" sz="1200" dirty="0">
                <a:effectLst/>
                <a:latin typeface="Times New Roman" panose="02020603050405020304" pitchFamily="18" charset="0"/>
                <a:ea typeface="Times New Roman" panose="02020603050405020304" pitchFamily="18" charset="0"/>
              </a:rPr>
              <a:t>Педагогічні та науково-педагогічні працівники мають право підвищувати кваліфікацію в інших суб’єктів освітньої діяльності, фізичних та юридичних осіб. Результати підвищення кваліфікації педагогічного працівника у таких суб’єктів </a:t>
            </a:r>
            <a:r>
              <a:rPr lang="uk-UA" sz="1200" b="1" dirty="0">
                <a:effectLst/>
                <a:latin typeface="Times New Roman" panose="02020603050405020304" pitchFamily="18" charset="0"/>
                <a:ea typeface="Times New Roman" panose="02020603050405020304" pitchFamily="18" charset="0"/>
              </a:rPr>
              <a:t>визнаються окремим рішенням педагогічної ради. </a:t>
            </a:r>
            <a:endParaRPr lang="uk-UA" sz="11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Педагогічний працівник протягом одного місяця після завершення підвищення кваліфікації подає до педагогічної (вченої) ради закладу освіти клопотання про визнання результатів підвищення кваліфікації та документ про проходження підвищення кваліфікації.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 разі підвищення кваліфікації шляхом </a:t>
            </a: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інформальної</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освіти (самоосвіти) замість документа про підвищення кваліфікації подається звіт про результати підвищення кваліфікації або творча робота, персональне розроблення електронного освітнього ресурсу, що виконані в процесі (за результатами) підвищення кваліфікації та оприлюднені на веб-сайті закладу освіти та/або в електронному портфоліо педагогічного або науково-педагогічного працівника (у разі наявності). Форму звіту визначає відповідний заклад освіти.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Клопотання протягом місяця з дня його подання розглядається на засіданні педагогічної (вченої) ради закладу освіти.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Для визнання результатів підвищення кваліфікації педагогічна (вчена) рада заслуховує педагогічного працівника щодо якості виконання програми підвищення кваліфікації, результатів підвищення кваліфікації, дотримання суб’єктом підвищення кваліфікації умов договору та повинна прийняти рішення про:</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визнання результатів підвищення кваліфікації;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невизнання результатів підвищення кваліфікації.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 разі невизнання результатів підвищення кваліфікації педагогічна (вчена) рада закладу освіти може надати рекомендації педагогічному або науково-педагогічному працівнику щодо повторного підвищення кваліфікації у інших суб’єктів підвищення кваліфікації та/або прийняти рішення щодо неможливості подальшого включення такого суб’єкта підвищення кваліфікації до плану підвищення кваліфікації закладу освіти до вжиття ним дієвих заходів з підвищення якості надання освітніх послуг.</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B64BBF-D63C-4519-BF3C-3B740467EEB3}"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09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22</a:t>
            </a:fld>
            <a:endParaRPr/>
          </a:p>
        </p:txBody>
      </p:sp>
    </p:spTree>
    <p:extLst>
      <p:ext uri="{BB962C8B-B14F-4D97-AF65-F5344CB8AC3E}">
        <p14:creationId xmlns:p14="http://schemas.microsoft.com/office/powerpoint/2010/main" val="351825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AB64BBF-D63C-4519-BF3C-3B740467EEB3}" type="slidenum">
              <a:rPr lang="uk-UA" smtClean="0"/>
              <a:t>24</a:t>
            </a:fld>
            <a:endParaRPr lang="uk-UA"/>
          </a:p>
        </p:txBody>
      </p:sp>
    </p:spTree>
    <p:extLst>
      <p:ext uri="{BB962C8B-B14F-4D97-AF65-F5344CB8AC3E}">
        <p14:creationId xmlns:p14="http://schemas.microsoft.com/office/powerpoint/2010/main" val="87600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2800" dirty="0"/>
          </a:p>
        </p:txBody>
      </p:sp>
      <p:sp>
        <p:nvSpPr>
          <p:cNvPr id="4" name="Slide Number Placeholder 3"/>
          <p:cNvSpPr>
            <a:spLocks noGrp="1"/>
          </p:cNvSpPr>
          <p:nvPr>
            <p:ph type="sldNum" sz="quarter" idx="10"/>
          </p:nvPr>
        </p:nvSpPr>
        <p:spPr/>
        <p:txBody>
          <a:bodyPr/>
          <a:lstStyle/>
          <a:p>
            <a:fld id="{0D000DE9-1A46-4E9D-92D5-96C3350CD17D}" type="slidenum">
              <a:rPr lang="en-IN" smtClean="0"/>
              <a:t>25</a:t>
            </a:fld>
            <a:endParaRPr lang="en-IN" dirty="0"/>
          </a:p>
        </p:txBody>
      </p:sp>
    </p:spTree>
    <p:extLst>
      <p:ext uri="{BB962C8B-B14F-4D97-AF65-F5344CB8AC3E}">
        <p14:creationId xmlns:p14="http://schemas.microsoft.com/office/powerpoint/2010/main" val="91438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indent="449580" algn="just"/>
            <a:endParaRPr lang="uk-UA" sz="1100" dirty="0">
              <a:effectLst/>
              <a:latin typeface="Times New Roman" panose="02020603050405020304" pitchFamily="18" charset="0"/>
              <a:ea typeface="Times New Roman" panose="02020603050405020304" pitchFamily="18" charset="0"/>
            </a:endParaRPr>
          </a:p>
        </p:txBody>
      </p:sp>
      <p:sp>
        <p:nvSpPr>
          <p:cNvPr id="4" name="Місце для номера слайда 3"/>
          <p:cNvSpPr>
            <a:spLocks noGrp="1"/>
          </p:cNvSpPr>
          <p:nvPr>
            <p:ph type="sldNum" sz="quarter" idx="10"/>
          </p:nvPr>
        </p:nvSpPr>
        <p:spPr/>
        <p:txBody>
          <a:bodyPr/>
          <a:lstStyle/>
          <a:p>
            <a:fld id="{0AB64BBF-D63C-4519-BF3C-3B740467EEB3}" type="slidenum">
              <a:rPr lang="uk-UA" smtClean="0"/>
              <a:t>9</a:t>
            </a:fld>
            <a:endParaRPr lang="uk-UA"/>
          </a:p>
        </p:txBody>
      </p:sp>
    </p:spTree>
    <p:extLst>
      <p:ext uri="{BB962C8B-B14F-4D97-AF65-F5344CB8AC3E}">
        <p14:creationId xmlns:p14="http://schemas.microsoft.com/office/powerpoint/2010/main" val="163440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AB64BBF-D63C-4519-BF3C-3B740467EEB3}" type="slidenum">
              <a:rPr lang="uk-UA" smtClean="0"/>
              <a:t>11</a:t>
            </a:fld>
            <a:endParaRPr lang="uk-UA"/>
          </a:p>
        </p:txBody>
      </p:sp>
    </p:spTree>
    <p:extLst>
      <p:ext uri="{BB962C8B-B14F-4D97-AF65-F5344CB8AC3E}">
        <p14:creationId xmlns:p14="http://schemas.microsoft.com/office/powerpoint/2010/main" val="377168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81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AB64BBF-D63C-4519-BF3C-3B740467EEB3}" type="slidenum">
              <a:rPr lang="uk-UA" smtClean="0"/>
              <a:t>13</a:t>
            </a:fld>
            <a:endParaRPr lang="uk-UA"/>
          </a:p>
        </p:txBody>
      </p:sp>
    </p:spTree>
    <p:extLst>
      <p:ext uri="{BB962C8B-B14F-4D97-AF65-F5344CB8AC3E}">
        <p14:creationId xmlns:p14="http://schemas.microsoft.com/office/powerpoint/2010/main" val="207969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uk-UA"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815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AB64BBF-D63C-4519-BF3C-3B740467EEB3}" type="slidenum">
              <a:rPr lang="uk-UA" smtClean="0"/>
              <a:t>18</a:t>
            </a:fld>
            <a:endParaRPr lang="uk-UA"/>
          </a:p>
        </p:txBody>
      </p:sp>
    </p:spTree>
    <p:extLst>
      <p:ext uri="{BB962C8B-B14F-4D97-AF65-F5344CB8AC3E}">
        <p14:creationId xmlns:p14="http://schemas.microsoft.com/office/powerpoint/2010/main" val="250120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AB64BBF-D63C-4519-BF3C-3B740467EEB3}" type="slidenum">
              <a:rPr lang="uk-UA" smtClean="0"/>
              <a:t>19</a:t>
            </a:fld>
            <a:endParaRPr lang="uk-UA"/>
          </a:p>
        </p:txBody>
      </p:sp>
    </p:spTree>
    <p:extLst>
      <p:ext uri="{BB962C8B-B14F-4D97-AF65-F5344CB8AC3E}">
        <p14:creationId xmlns:p14="http://schemas.microsoft.com/office/powerpoint/2010/main" val="174141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AB64BBF-D63C-4519-BF3C-3B740467EEB3}" type="slidenum">
              <a:rPr lang="uk-UA" smtClean="0"/>
              <a:t>20</a:t>
            </a:fld>
            <a:endParaRPr lang="uk-UA"/>
          </a:p>
        </p:txBody>
      </p:sp>
    </p:spTree>
    <p:extLst>
      <p:ext uri="{BB962C8B-B14F-4D97-AF65-F5344CB8AC3E}">
        <p14:creationId xmlns:p14="http://schemas.microsoft.com/office/powerpoint/2010/main" val="654955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13B00B-1D1A-4999-8F74-858A6CD249B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560D6DBE-57D7-463D-8889-11D2E0DD1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C8056964-0D5F-4BC6-9D09-B9934680CC15}"/>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5" name="Нижний колонтитул 4">
            <a:extLst>
              <a:ext uri="{FF2B5EF4-FFF2-40B4-BE49-F238E27FC236}">
                <a16:creationId xmlns:a16="http://schemas.microsoft.com/office/drawing/2014/main" xmlns="" id="{AA8C56BC-EE96-4F5A-8BDA-CB918DBB0D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77E0570-ECD3-405F-9114-D405C9D1F9A6}"/>
              </a:ext>
            </a:extLst>
          </p:cNvPr>
          <p:cNvSpPr>
            <a:spLocks noGrp="1"/>
          </p:cNvSpPr>
          <p:nvPr>
            <p:ph type="sldNum" sz="quarter" idx="12"/>
          </p:nvPr>
        </p:nvSpPr>
        <p:spPr/>
        <p:txBody>
          <a:bodyPr/>
          <a:lstStyle/>
          <a:p>
            <a:fld id="{9155FE3D-42CA-4A27-A822-26331F2BACDD}" type="slidenum">
              <a:rPr lang="ru-RU" smtClean="0"/>
              <a:t>‹#›</a:t>
            </a:fld>
            <a:endParaRPr lang="ru-RU"/>
          </a:p>
        </p:txBody>
      </p:sp>
      <p:pic>
        <p:nvPicPr>
          <p:cNvPr id="8" name="Рисунок 7">
            <a:extLst>
              <a:ext uri="{FF2B5EF4-FFF2-40B4-BE49-F238E27FC236}">
                <a16:creationId xmlns:a16="http://schemas.microsoft.com/office/drawing/2014/main" xmlns="" id="{94F2A715-A5AF-463E-B0C2-E50E74EFA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789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E84ACC-46DA-4D81-85EB-62818DEC90F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1172AB1F-8455-4648-B744-59395F422EB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4DDF687-EE76-4BD4-8AA4-FC9B76743C4C}"/>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5" name="Нижний колонтитул 4">
            <a:extLst>
              <a:ext uri="{FF2B5EF4-FFF2-40B4-BE49-F238E27FC236}">
                <a16:creationId xmlns:a16="http://schemas.microsoft.com/office/drawing/2014/main" xmlns="" id="{0B2000F6-7672-4EBD-B66F-C4F90F7FB1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0E6542F-40F6-4216-AFA7-A2B90CAA1C98}"/>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75159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251AAC82-1906-4761-B9B4-96FC79D3CDC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139195D-F111-4C9E-A5F5-C81CF4AAB06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04AF2D7-ECA2-46F7-A2B9-7B0434BD6724}"/>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5" name="Нижний колонтитул 4">
            <a:extLst>
              <a:ext uri="{FF2B5EF4-FFF2-40B4-BE49-F238E27FC236}">
                <a16:creationId xmlns:a16="http://schemas.microsoft.com/office/drawing/2014/main" xmlns="" id="{D32F607F-8758-43EB-9E31-617E72CFB24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376ACC0-10B0-4951-A993-494D3AB8CDF8}"/>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4292338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582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oad Timeline Example">
    <p:bg>
      <p:bgPr>
        <a:solidFill>
          <a:srgbClr val="FBFBFB"/>
        </a:solidFill>
        <a:effectLst/>
      </p:bgPr>
    </p:bg>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a:xfrm>
            <a:off x="7603629" y="6325230"/>
            <a:ext cx="4114800" cy="184666"/>
          </a:xfrm>
          <a:prstGeom prst="rect">
            <a:avLst/>
          </a:prstGeom>
        </p:spPr>
        <p:txBody>
          <a:bodyPr lIns="0" tIns="0" rIns="0" bIns="0">
            <a:spAutoFit/>
          </a:bodyPr>
          <a:lstStyle>
            <a:lvl1pPr algn="r">
              <a:defRPr sz="1200">
                <a:solidFill>
                  <a:schemeClr val="bg1">
                    <a:lumMod val="65000"/>
                  </a:schemeClr>
                </a:solidFill>
              </a:defRPr>
            </a:lvl1pPr>
          </a:lstStyle>
          <a:p>
            <a:r>
              <a:rPr lang="en-IN" dirty="0"/>
              <a:t>Footer goes here</a:t>
            </a:r>
          </a:p>
        </p:txBody>
      </p:sp>
      <p:sp>
        <p:nvSpPr>
          <p:cNvPr id="4" name="Picture Placeholder 24"/>
          <p:cNvSpPr>
            <a:spLocks noGrp="1"/>
          </p:cNvSpPr>
          <p:nvPr>
            <p:ph type="pic" sz="quarter" idx="24" hasCustomPrompt="1"/>
          </p:nvPr>
        </p:nvSpPr>
        <p:spPr>
          <a:xfrm>
            <a:off x="5386288" y="1829744"/>
            <a:ext cx="1378800" cy="1378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
        <p:nvSpPr>
          <p:cNvPr id="6" name="Picture Placeholder 24"/>
          <p:cNvSpPr>
            <a:spLocks noGrp="1"/>
          </p:cNvSpPr>
          <p:nvPr>
            <p:ph type="pic" sz="quarter" idx="25" hasCustomPrompt="1"/>
          </p:nvPr>
        </p:nvSpPr>
        <p:spPr>
          <a:xfrm>
            <a:off x="7440959" y="3460370"/>
            <a:ext cx="910800" cy="910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
        <p:nvSpPr>
          <p:cNvPr id="7" name="Picture Placeholder 24"/>
          <p:cNvSpPr>
            <a:spLocks noGrp="1"/>
          </p:cNvSpPr>
          <p:nvPr>
            <p:ph type="pic" sz="quarter" idx="23" hasCustomPrompt="1"/>
          </p:nvPr>
        </p:nvSpPr>
        <p:spPr>
          <a:xfrm>
            <a:off x="6310313" y="941939"/>
            <a:ext cx="1519200" cy="15192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
        <p:nvSpPr>
          <p:cNvPr id="8" name="Picture Placeholder 24"/>
          <p:cNvSpPr>
            <a:spLocks noGrp="1"/>
          </p:cNvSpPr>
          <p:nvPr>
            <p:ph type="pic" sz="quarter" idx="21" hasCustomPrompt="1"/>
          </p:nvPr>
        </p:nvSpPr>
        <p:spPr>
          <a:xfrm>
            <a:off x="777214" y="2107622"/>
            <a:ext cx="892800" cy="892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
        <p:nvSpPr>
          <p:cNvPr id="9" name="Picture Placeholder 24"/>
          <p:cNvSpPr>
            <a:spLocks noGrp="1"/>
          </p:cNvSpPr>
          <p:nvPr>
            <p:ph type="pic" sz="quarter" idx="22" hasCustomPrompt="1"/>
          </p:nvPr>
        </p:nvSpPr>
        <p:spPr>
          <a:xfrm>
            <a:off x="1163789" y="1320197"/>
            <a:ext cx="892800" cy="892800"/>
          </a:xfrm>
          <a:custGeom>
            <a:avLst/>
            <a:gdLst>
              <a:gd name="connsiteX0" fmla="*/ 577446 w 1154892"/>
              <a:gd name="connsiteY0" fmla="*/ 0 h 1154892"/>
              <a:gd name="connsiteX1" fmla="*/ 900302 w 1154892"/>
              <a:gd name="connsiteY1" fmla="*/ 98619 h 1154892"/>
              <a:gd name="connsiteX2" fmla="*/ 920463 w 1154892"/>
              <a:gd name="connsiteY2" fmla="*/ 115253 h 1154892"/>
              <a:gd name="connsiteX3" fmla="*/ 919540 w 1154892"/>
              <a:gd name="connsiteY3" fmla="*/ 120777 h 1154892"/>
              <a:gd name="connsiteX4" fmla="*/ 1081207 w 1154892"/>
              <a:gd name="connsiteY4" fmla="*/ 348403 h 1154892"/>
              <a:gd name="connsiteX5" fmla="*/ 1109667 w 1154892"/>
              <a:gd name="connsiteY5" fmla="*/ 353171 h 1154892"/>
              <a:gd name="connsiteX6" fmla="*/ 1143160 w 1154892"/>
              <a:gd name="connsiteY6" fmla="*/ 461071 h 1154892"/>
              <a:gd name="connsiteX7" fmla="*/ 1154892 w 1154892"/>
              <a:gd name="connsiteY7" fmla="*/ 577446 h 1154892"/>
              <a:gd name="connsiteX8" fmla="*/ 577446 w 1154892"/>
              <a:gd name="connsiteY8" fmla="*/ 1154892 h 1154892"/>
              <a:gd name="connsiteX9" fmla="*/ 0 w 1154892"/>
              <a:gd name="connsiteY9" fmla="*/ 577446 h 1154892"/>
              <a:gd name="connsiteX10" fmla="*/ 577446 w 1154892"/>
              <a:gd name="connsiteY10" fmla="*/ 0 h 1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892" h="1154892">
                <a:moveTo>
                  <a:pt x="577446" y="0"/>
                </a:moveTo>
                <a:cubicBezTo>
                  <a:pt x="697039" y="0"/>
                  <a:pt x="808141" y="36356"/>
                  <a:pt x="900302" y="98619"/>
                </a:cubicBezTo>
                <a:lnTo>
                  <a:pt x="920463" y="115253"/>
                </a:lnTo>
                <a:lnTo>
                  <a:pt x="919540" y="120777"/>
                </a:lnTo>
                <a:cubicBezTo>
                  <a:pt x="912566" y="227386"/>
                  <a:pt x="982221" y="321269"/>
                  <a:pt x="1081207" y="348403"/>
                </a:cubicBezTo>
                <a:lnTo>
                  <a:pt x="1109667" y="353171"/>
                </a:lnTo>
                <a:lnTo>
                  <a:pt x="1143160" y="461071"/>
                </a:lnTo>
                <a:cubicBezTo>
                  <a:pt x="1150853" y="498661"/>
                  <a:pt x="1154892" y="537582"/>
                  <a:pt x="1154892" y="577446"/>
                </a:cubicBezTo>
                <a:cubicBezTo>
                  <a:pt x="1154892" y="896361"/>
                  <a:pt x="896361" y="1154892"/>
                  <a:pt x="577446" y="1154892"/>
                </a:cubicBezTo>
                <a:cubicBezTo>
                  <a:pt x="258531" y="1154892"/>
                  <a:pt x="0" y="896361"/>
                  <a:pt x="0" y="577446"/>
                </a:cubicBezTo>
                <a:cubicBezTo>
                  <a:pt x="0" y="258531"/>
                  <a:pt x="258531" y="0"/>
                  <a:pt x="577446" y="0"/>
                </a:cubicBezTo>
                <a:close/>
              </a:path>
            </a:pathLst>
          </a:custGeom>
        </p:spPr>
        <p:txBody>
          <a:bodyPr wrap="square">
            <a:noAutofit/>
          </a:bodyPr>
          <a:lstStyle>
            <a:lvl1pPr marL="0" indent="0" algn="ctr">
              <a:buFontTx/>
              <a:buNone/>
              <a:defRPr sz="1400">
                <a:solidFill>
                  <a:schemeClr val="bg1">
                    <a:lumMod val="65000"/>
                  </a:schemeClr>
                </a:solidFill>
              </a:defRPr>
            </a:lvl1pPr>
          </a:lstStyle>
          <a:p>
            <a:r>
              <a:rPr lang="en-IN" dirty="0"/>
              <a:t>Click Here</a:t>
            </a:r>
          </a:p>
        </p:txBody>
      </p:sp>
    </p:spTree>
    <p:extLst>
      <p:ext uri="{BB962C8B-B14F-4D97-AF65-F5344CB8AC3E}">
        <p14:creationId xmlns:p14="http://schemas.microsoft.com/office/powerpoint/2010/main" val="110165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19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29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5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0" nodeType="withEffect">
                                  <p:stCondLst>
                                    <p:cond delay="19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29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6" grpId="0"/>
      <p:bldP spid="7" grpId="0"/>
      <p:bldP spid="8" grpId="0"/>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42AC93-2041-475E-BB9B-4D11D647AB8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A98BDE4-EBC1-4B36-A365-42B06BE7F50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F2F29FC-2A21-4E32-9F28-343C464AF5E2}"/>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5" name="Нижний колонтитул 4">
            <a:extLst>
              <a:ext uri="{FF2B5EF4-FFF2-40B4-BE49-F238E27FC236}">
                <a16:creationId xmlns:a16="http://schemas.microsoft.com/office/drawing/2014/main" xmlns="" id="{7A1870A2-C802-4F82-8D18-ADEA82C2537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4901027-B6EB-463B-82DA-E977047447DC}"/>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409553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ECE787-B19A-4A59-AB8E-00BA93E666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AB0798F-4146-4F46-A300-F0CAD67D9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469A7798-0F05-47B7-90BA-4587FEFE0971}"/>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5" name="Нижний колонтитул 4">
            <a:extLst>
              <a:ext uri="{FF2B5EF4-FFF2-40B4-BE49-F238E27FC236}">
                <a16:creationId xmlns:a16="http://schemas.microsoft.com/office/drawing/2014/main" xmlns="" id="{E824D8D7-E5E0-4DB7-83CA-6BAB63C61A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593FF3F-B8C7-441A-92F5-C9A9CB11DF1E}"/>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76682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AB2DB4-81F3-49B6-B05F-FCF02FC583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7B47FE1-BB9B-4DB3-8DCE-1F1D5292208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B692E765-54A7-4B30-B50C-5BE375EBFC8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3129EF91-9EFC-44F9-BD16-597E2EDCC1A7}"/>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6" name="Нижний колонтитул 5">
            <a:extLst>
              <a:ext uri="{FF2B5EF4-FFF2-40B4-BE49-F238E27FC236}">
                <a16:creationId xmlns:a16="http://schemas.microsoft.com/office/drawing/2014/main" xmlns="" id="{33535082-55DA-490A-A7ED-C811200079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A2E376D-0EC1-4BBF-89B2-FF8CA0FA0C59}"/>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79736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395D71-E9BB-44C4-B7FA-5D2F198711E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4C09779-1575-45E9-A982-66A3AEF59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CD9DE503-413C-4D12-882E-CED80811BD2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83D00716-7FCA-486F-BEE1-73A6F85FB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AAB413C3-4851-49CD-97D1-E481B19C878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9C2F8F5-5C19-41B6-9234-9D755EEE39EA}"/>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8" name="Нижний колонтитул 7">
            <a:extLst>
              <a:ext uri="{FF2B5EF4-FFF2-40B4-BE49-F238E27FC236}">
                <a16:creationId xmlns:a16="http://schemas.microsoft.com/office/drawing/2014/main" xmlns="" id="{DACDAFE9-20DA-42BC-B452-60D61D987A3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46F463C6-D38E-49E3-8D9F-4F47510C3451}"/>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57993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29FFC9-7976-4AD3-BFA8-73C8672F7B5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83DF56E9-AF52-4D7C-A20F-7839FB536E3C}"/>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4" name="Нижний колонтитул 3">
            <a:extLst>
              <a:ext uri="{FF2B5EF4-FFF2-40B4-BE49-F238E27FC236}">
                <a16:creationId xmlns:a16="http://schemas.microsoft.com/office/drawing/2014/main" xmlns="" id="{94211CA6-9DAB-40A3-A82F-F20882571C6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671CE38-64D1-49F8-9F1C-046D7E52D5D2}"/>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26447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ABE6874D-AA01-4787-A96B-439F5AFB22BA}"/>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3" name="Нижний колонтитул 2">
            <a:extLst>
              <a:ext uri="{FF2B5EF4-FFF2-40B4-BE49-F238E27FC236}">
                <a16:creationId xmlns:a16="http://schemas.microsoft.com/office/drawing/2014/main" xmlns="" id="{EC8D2CC0-C7EB-4C35-960D-9F09D5FC361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F3F6F892-374F-4C47-9335-71401BFD559C}"/>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159905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CAC2CC-F668-4C4A-8CA9-8AB92BDB1F6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2818ECA5-AB73-42E0-94A7-28E999E20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1C3DED5-61EC-4DDD-8C68-90524FAE3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4D73ECD-9799-4ECF-ACBF-47D86AF1775B}"/>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6" name="Нижний колонтитул 5">
            <a:extLst>
              <a:ext uri="{FF2B5EF4-FFF2-40B4-BE49-F238E27FC236}">
                <a16:creationId xmlns:a16="http://schemas.microsoft.com/office/drawing/2014/main" xmlns="" id="{FF8244D3-8168-4394-BBD9-EFD639AA796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219783B-D017-4F93-A8A8-E4E6E29C41B6}"/>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248685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DA0BD7-F89B-43A5-B435-590F9C5EEB7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1DE1938B-5A20-4355-8AD7-6C4E69436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0D67EA1D-4817-480C-88B8-FC2B5A580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EB812F37-452D-43B6-847C-E195475C933B}"/>
              </a:ext>
            </a:extLst>
          </p:cNvPr>
          <p:cNvSpPr>
            <a:spLocks noGrp="1"/>
          </p:cNvSpPr>
          <p:nvPr>
            <p:ph type="dt" sz="half" idx="10"/>
          </p:nvPr>
        </p:nvSpPr>
        <p:spPr/>
        <p:txBody>
          <a:bodyPr/>
          <a:lstStyle/>
          <a:p>
            <a:fld id="{7AF8B285-423C-489A-9DBE-9A45700B4608}" type="datetimeFigureOut">
              <a:rPr lang="ru-RU" smtClean="0"/>
              <a:t>22.08.2024</a:t>
            </a:fld>
            <a:endParaRPr lang="ru-RU"/>
          </a:p>
        </p:txBody>
      </p:sp>
      <p:sp>
        <p:nvSpPr>
          <p:cNvPr id="6" name="Нижний колонтитул 5">
            <a:extLst>
              <a:ext uri="{FF2B5EF4-FFF2-40B4-BE49-F238E27FC236}">
                <a16:creationId xmlns:a16="http://schemas.microsoft.com/office/drawing/2014/main" xmlns="" id="{35D21E2D-FE59-404A-A864-C077B3E9DAF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4862C41-491F-4444-ABB4-2C3B8C323155}"/>
              </a:ext>
            </a:extLst>
          </p:cNvPr>
          <p:cNvSpPr>
            <a:spLocks noGrp="1"/>
          </p:cNvSpPr>
          <p:nvPr>
            <p:ph type="sldNum" sz="quarter" idx="12"/>
          </p:nvPr>
        </p:nvSpPr>
        <p:spPr/>
        <p:txBody>
          <a:bodyPr/>
          <a:lstStyle/>
          <a:p>
            <a:fld id="{9155FE3D-42CA-4A27-A822-26331F2BACDD}" type="slidenum">
              <a:rPr lang="ru-RU" smtClean="0"/>
              <a:t>‹#›</a:t>
            </a:fld>
            <a:endParaRPr lang="ru-RU"/>
          </a:p>
        </p:txBody>
      </p:sp>
    </p:spTree>
    <p:extLst>
      <p:ext uri="{BB962C8B-B14F-4D97-AF65-F5344CB8AC3E}">
        <p14:creationId xmlns:p14="http://schemas.microsoft.com/office/powerpoint/2010/main" val="59896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3E2624-8D6D-4878-B5ED-D850BF5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F63025FE-B76F-4196-A2C8-3EF3A14A0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9E580F6-A4BB-4E5E-A2EE-223929693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8B285-423C-489A-9DBE-9A45700B4608}" type="datetimeFigureOut">
              <a:rPr lang="ru-RU" smtClean="0"/>
              <a:t>22.08.2024</a:t>
            </a:fld>
            <a:endParaRPr lang="ru-RU"/>
          </a:p>
        </p:txBody>
      </p:sp>
      <p:sp>
        <p:nvSpPr>
          <p:cNvPr id="5" name="Нижний колонтитул 4">
            <a:extLst>
              <a:ext uri="{FF2B5EF4-FFF2-40B4-BE49-F238E27FC236}">
                <a16:creationId xmlns:a16="http://schemas.microsoft.com/office/drawing/2014/main" xmlns="" id="{2FE115D0-301A-4922-8042-96139BCDC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2135FC0F-B8E3-41B1-9967-ABC13A4DA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5FE3D-42CA-4A27-A822-26331F2BACDD}" type="slidenum">
              <a:rPr lang="ru-RU" smtClean="0"/>
              <a:t>‹#›</a:t>
            </a:fld>
            <a:endParaRPr lang="ru-RU"/>
          </a:p>
        </p:txBody>
      </p:sp>
      <p:pic>
        <p:nvPicPr>
          <p:cNvPr id="8" name="Рисунок 7">
            <a:extLst>
              <a:ext uri="{FF2B5EF4-FFF2-40B4-BE49-F238E27FC236}">
                <a16:creationId xmlns:a16="http://schemas.microsoft.com/office/drawing/2014/main" xmlns="" id="{69687155-04F9-4AE0-9ED6-41CCD8BF05F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5272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rive.google.com/file/d/15ASul4NvdH8MHPRPdvx84ZzNKUY4P28j/view" TargetMode="Externa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rive.google.com/file/d/15ASul4NvdH8MHPRPdvx84ZzNKUY4P28j/view"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1.jf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drive.google.com/file/d/15ASul4NvdH8MHPRPdvx84ZzNKUY4P28j/view"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3.png"/><Relationship Id="rId7" Type="http://schemas.openxmlformats.org/officeDocument/2006/relationships/diagramColors" Target="../diagrams/colors2.xml"/><Relationship Id="rId2" Type="http://schemas.openxmlformats.org/officeDocument/2006/relationships/hyperlink" Target="https://cprvmr.edu.vn.ua/" TargetMode="Externa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zakon.rada.gov.ua/laws/show/800-2019-%D0%BF#Text"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mon.gov.ua/ua/npa/shodo-pidvishennya-kvalifikaciyi-pedagogichnih-pracivnikiv-zakladiv-zagalnoyi-serednoyi-osviti" TargetMode="External"/><Relationship Id="rId4" Type="http://schemas.openxmlformats.org/officeDocument/2006/relationships/hyperlink" Target="https://www.kmu.gov.ua/npas/pro-vnesenn-zmin-do-poryadku-pidv-a1133"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DA4ADF96-15EC-42FA-8B50-79E349FCDE09}"/>
              </a:ext>
            </a:extLst>
          </p:cNvPr>
          <p:cNvPicPr>
            <a:picLocks noChangeAspect="1"/>
          </p:cNvPicPr>
          <p:nvPr/>
        </p:nvPicPr>
        <p:blipFill>
          <a:blip r:embed="rId2"/>
          <a:stretch>
            <a:fillRect/>
          </a:stretch>
        </p:blipFill>
        <p:spPr>
          <a:xfrm>
            <a:off x="-1" y="2271920"/>
            <a:ext cx="2135179" cy="2083853"/>
          </a:xfrm>
          <a:prstGeom prst="rect">
            <a:avLst/>
          </a:prstGeom>
        </p:spPr>
      </p:pic>
      <p:sp>
        <p:nvSpPr>
          <p:cNvPr id="3" name="Подзаголовок 2">
            <a:extLst>
              <a:ext uri="{FF2B5EF4-FFF2-40B4-BE49-F238E27FC236}">
                <a16:creationId xmlns:a16="http://schemas.microsoft.com/office/drawing/2014/main" xmlns="" id="{52ED81B3-E824-4F6B-917E-F758A624F1D4}"/>
              </a:ext>
            </a:extLst>
          </p:cNvPr>
          <p:cNvSpPr>
            <a:spLocks noGrp="1"/>
          </p:cNvSpPr>
          <p:nvPr>
            <p:ph type="subTitle" idx="1"/>
          </p:nvPr>
        </p:nvSpPr>
        <p:spPr>
          <a:xfrm>
            <a:off x="3468771" y="5219869"/>
            <a:ext cx="5336276" cy="1563212"/>
          </a:xfrm>
        </p:spPr>
        <p:txBody>
          <a:bodyPr>
            <a:noAutofit/>
          </a:bodyPr>
          <a:lstStyle/>
          <a:p>
            <a:r>
              <a:rPr lang="uk-UA" sz="3200" b="1" dirty="0">
                <a:solidFill>
                  <a:srgbClr val="00B050"/>
                </a:solidFill>
              </a:rPr>
              <a:t>Спікер - Альона ДІДИК</a:t>
            </a:r>
          </a:p>
          <a:p>
            <a:r>
              <a:rPr lang="uk-UA" sz="2800" b="1" dirty="0">
                <a:solidFill>
                  <a:srgbClr val="BB7006"/>
                </a:solidFill>
              </a:rPr>
              <a:t>директор КУ «ЦПРПП ВМР»</a:t>
            </a:r>
            <a:endParaRPr lang="uk-UA" sz="2800" b="1" dirty="0">
              <a:solidFill>
                <a:srgbClr val="00B050"/>
              </a:solidFill>
            </a:endParaRPr>
          </a:p>
          <a:p>
            <a:r>
              <a:rPr lang="uk-UA" b="1" dirty="0">
                <a:solidFill>
                  <a:schemeClr val="accent2">
                    <a:lumMod val="75000"/>
                  </a:schemeClr>
                </a:solidFill>
              </a:rPr>
              <a:t>(067) 8586159     </a:t>
            </a:r>
            <a:r>
              <a:rPr lang="en-US" b="1" dirty="0">
                <a:solidFill>
                  <a:schemeClr val="accent2">
                    <a:lumMod val="75000"/>
                  </a:schemeClr>
                </a:solidFill>
              </a:rPr>
              <a:t>didyk@galaxy.vn.ua</a:t>
            </a:r>
            <a:endParaRPr lang="ru-RU" b="1" dirty="0">
              <a:solidFill>
                <a:schemeClr val="accent2">
                  <a:lumMod val="75000"/>
                </a:schemeClr>
              </a:solidFill>
            </a:endParaRPr>
          </a:p>
        </p:txBody>
      </p:sp>
      <p:pic>
        <p:nvPicPr>
          <p:cNvPr id="8" name="Picture 2" descr="C:\Users\ДИРЕКТОР\Desktop\VinBoot 2024 ПРО\VinBoot 2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8132" y="79053"/>
            <a:ext cx="2135010" cy="1887641"/>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46;p15"/>
          <p:cNvSpPr txBox="1">
            <a:spLocks noGrp="1"/>
          </p:cNvSpPr>
          <p:nvPr>
            <p:ph type="ctrTitle"/>
          </p:nvPr>
        </p:nvSpPr>
        <p:spPr>
          <a:xfrm>
            <a:off x="3175001" y="2334039"/>
            <a:ext cx="7035799" cy="2885541"/>
          </a:xfrm>
          <a:prstGeom prst="rect">
            <a:avLst/>
          </a:prstGeom>
        </p:spPr>
        <p:txBody>
          <a:bodyPr spcFirstLastPara="1" wrap="square" lIns="91425" tIns="91425" rIns="91425" bIns="91425" anchor="t" anchorCtr="0">
            <a:noAutofit/>
          </a:bodyPr>
          <a:lstStyle/>
          <a:p>
            <a:pPr lvl="0" algn="ctr"/>
            <a:r>
              <a:rPr lang="en-US" sz="4400" b="1" dirty="0">
                <a:solidFill>
                  <a:srgbClr val="1F464B"/>
                </a:solidFill>
              </a:rPr>
              <a:t>Vin BOOT </a:t>
            </a:r>
            <a:r>
              <a:rPr lang="en-US" sz="4400" b="1" dirty="0" err="1">
                <a:solidFill>
                  <a:srgbClr val="1F464B"/>
                </a:solidFill>
              </a:rPr>
              <a:t>EduCAMP</a:t>
            </a:r>
            <a:r>
              <a:rPr lang="en-US" sz="4400" b="1" dirty="0">
                <a:solidFill>
                  <a:srgbClr val="1F464B"/>
                </a:solidFill>
              </a:rPr>
              <a:t> </a:t>
            </a:r>
            <a:r>
              <a:rPr lang="en-US" sz="4400" b="1" dirty="0" smtClean="0">
                <a:solidFill>
                  <a:srgbClr val="1F464B"/>
                </a:solidFill>
              </a:rPr>
              <a:t>202</a:t>
            </a:r>
            <a:r>
              <a:rPr lang="uk-UA" sz="4400" b="1" dirty="0" smtClean="0">
                <a:solidFill>
                  <a:srgbClr val="1F464B"/>
                </a:solidFill>
              </a:rPr>
              <a:t>4</a:t>
            </a:r>
            <a:br>
              <a:rPr lang="uk-UA" sz="4400" b="1" dirty="0" smtClean="0">
                <a:solidFill>
                  <a:srgbClr val="1F464B"/>
                </a:solidFill>
              </a:rPr>
            </a:br>
            <a:r>
              <a:rPr lang="uk-UA" sz="4400" b="1" dirty="0" smtClean="0">
                <a:solidFill>
                  <a:srgbClr val="1F464B"/>
                </a:solidFill>
              </a:rPr>
              <a:t>Загальний модуль на тему:</a:t>
            </a:r>
            <a:br>
              <a:rPr lang="uk-UA" sz="4400" b="1" dirty="0" smtClean="0">
                <a:solidFill>
                  <a:srgbClr val="1F464B"/>
                </a:solidFill>
              </a:rPr>
            </a:br>
            <a:r>
              <a:rPr lang="uk-UA" sz="4400" b="1" dirty="0" smtClean="0">
                <a:solidFill>
                  <a:srgbClr val="1F464B"/>
                </a:solidFill>
              </a:rPr>
              <a:t>«Підвищення кваліфікації, атестація»</a:t>
            </a:r>
            <a:endParaRPr sz="4400" b="1" dirty="0">
              <a:solidFill>
                <a:srgbClr val="1F464B"/>
              </a:solidFill>
            </a:endParaRPr>
          </a:p>
        </p:txBody>
      </p:sp>
    </p:spTree>
    <p:extLst>
      <p:ext uri="{BB962C8B-B14F-4D97-AF65-F5344CB8AC3E}">
        <p14:creationId xmlns:p14="http://schemas.microsoft.com/office/powerpoint/2010/main" val="327606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086344" y="1763013"/>
            <a:ext cx="3572510" cy="810895"/>
            <a:chOff x="7848600" y="1773935"/>
            <a:chExt cx="3572510" cy="810895"/>
          </a:xfrm>
        </p:grpSpPr>
        <p:pic>
          <p:nvPicPr>
            <p:cNvPr id="3" name="object 3"/>
            <p:cNvPicPr/>
            <p:nvPr/>
          </p:nvPicPr>
          <p:blipFill>
            <a:blip r:embed="rId2" cstate="print"/>
            <a:stretch>
              <a:fillRect/>
            </a:stretch>
          </p:blipFill>
          <p:spPr>
            <a:xfrm>
              <a:off x="7857744" y="1783079"/>
              <a:ext cx="3550920" cy="789432"/>
            </a:xfrm>
            <a:prstGeom prst="rect">
              <a:avLst/>
            </a:prstGeom>
          </p:spPr>
        </p:pic>
        <p:sp>
          <p:nvSpPr>
            <p:cNvPr id="4" name="object 4"/>
            <p:cNvSpPr/>
            <p:nvPr/>
          </p:nvSpPr>
          <p:spPr>
            <a:xfrm>
              <a:off x="7859267" y="1784603"/>
              <a:ext cx="3550920" cy="789305"/>
            </a:xfrm>
            <a:custGeom>
              <a:avLst/>
              <a:gdLst/>
              <a:ahLst/>
              <a:cxnLst/>
              <a:rect l="l" t="t" r="r" b="b"/>
              <a:pathLst>
                <a:path w="3550920" h="789305">
                  <a:moveTo>
                    <a:pt x="0" y="394588"/>
                  </a:moveTo>
                  <a:lnTo>
                    <a:pt x="2793" y="348615"/>
                  </a:lnTo>
                  <a:lnTo>
                    <a:pt x="10922" y="304165"/>
                  </a:lnTo>
                  <a:lnTo>
                    <a:pt x="24129" y="261493"/>
                  </a:lnTo>
                  <a:lnTo>
                    <a:pt x="42163" y="221107"/>
                  </a:lnTo>
                  <a:lnTo>
                    <a:pt x="64515" y="183007"/>
                  </a:lnTo>
                  <a:lnTo>
                    <a:pt x="91058" y="147828"/>
                  </a:lnTo>
                  <a:lnTo>
                    <a:pt x="121411" y="115570"/>
                  </a:lnTo>
                  <a:lnTo>
                    <a:pt x="155321" y="86613"/>
                  </a:lnTo>
                  <a:lnTo>
                    <a:pt x="192404" y="61468"/>
                  </a:lnTo>
                  <a:lnTo>
                    <a:pt x="232282" y="40132"/>
                  </a:lnTo>
                  <a:lnTo>
                    <a:pt x="274827" y="22987"/>
                  </a:lnTo>
                  <a:lnTo>
                    <a:pt x="319531" y="10413"/>
                  </a:lnTo>
                  <a:lnTo>
                    <a:pt x="366267" y="2667"/>
                  </a:lnTo>
                  <a:lnTo>
                    <a:pt x="414654" y="0"/>
                  </a:lnTo>
                  <a:lnTo>
                    <a:pt x="3136010" y="0"/>
                  </a:lnTo>
                  <a:lnTo>
                    <a:pt x="3184398" y="2667"/>
                  </a:lnTo>
                  <a:lnTo>
                    <a:pt x="3231133" y="10413"/>
                  </a:lnTo>
                  <a:lnTo>
                    <a:pt x="3275837" y="22987"/>
                  </a:lnTo>
                  <a:lnTo>
                    <a:pt x="3318382" y="40132"/>
                  </a:lnTo>
                  <a:lnTo>
                    <a:pt x="3358260" y="61468"/>
                  </a:lnTo>
                  <a:lnTo>
                    <a:pt x="3395345" y="86613"/>
                  </a:lnTo>
                  <a:lnTo>
                    <a:pt x="3429254" y="115570"/>
                  </a:lnTo>
                  <a:lnTo>
                    <a:pt x="3459606" y="147828"/>
                  </a:lnTo>
                  <a:lnTo>
                    <a:pt x="3486150" y="183007"/>
                  </a:lnTo>
                  <a:lnTo>
                    <a:pt x="3508502" y="221107"/>
                  </a:lnTo>
                  <a:lnTo>
                    <a:pt x="3526535" y="261493"/>
                  </a:lnTo>
                  <a:lnTo>
                    <a:pt x="3539743" y="304165"/>
                  </a:lnTo>
                  <a:lnTo>
                    <a:pt x="3547872" y="348615"/>
                  </a:lnTo>
                  <a:lnTo>
                    <a:pt x="3550665" y="394588"/>
                  </a:lnTo>
                  <a:lnTo>
                    <a:pt x="3547872" y="440563"/>
                  </a:lnTo>
                  <a:lnTo>
                    <a:pt x="3539743" y="485140"/>
                  </a:lnTo>
                  <a:lnTo>
                    <a:pt x="3526535" y="527685"/>
                  </a:lnTo>
                  <a:lnTo>
                    <a:pt x="3508502" y="568198"/>
                  </a:lnTo>
                  <a:lnTo>
                    <a:pt x="3486150" y="606171"/>
                  </a:lnTo>
                  <a:lnTo>
                    <a:pt x="3459606" y="641350"/>
                  </a:lnTo>
                  <a:lnTo>
                    <a:pt x="3429254" y="673608"/>
                  </a:lnTo>
                  <a:lnTo>
                    <a:pt x="3395345" y="702563"/>
                  </a:lnTo>
                  <a:lnTo>
                    <a:pt x="3358260" y="727710"/>
                  </a:lnTo>
                  <a:lnTo>
                    <a:pt x="3318382" y="749046"/>
                  </a:lnTo>
                  <a:lnTo>
                    <a:pt x="3275837" y="766191"/>
                  </a:lnTo>
                  <a:lnTo>
                    <a:pt x="3231133" y="778763"/>
                  </a:lnTo>
                  <a:lnTo>
                    <a:pt x="3184398" y="786511"/>
                  </a:lnTo>
                  <a:lnTo>
                    <a:pt x="3136010" y="789178"/>
                  </a:lnTo>
                  <a:lnTo>
                    <a:pt x="414654" y="789178"/>
                  </a:lnTo>
                  <a:lnTo>
                    <a:pt x="366267" y="786511"/>
                  </a:lnTo>
                  <a:lnTo>
                    <a:pt x="319531" y="778763"/>
                  </a:lnTo>
                  <a:lnTo>
                    <a:pt x="274827" y="766191"/>
                  </a:lnTo>
                  <a:lnTo>
                    <a:pt x="232282" y="749046"/>
                  </a:lnTo>
                  <a:lnTo>
                    <a:pt x="192404" y="727710"/>
                  </a:lnTo>
                  <a:lnTo>
                    <a:pt x="155321" y="702563"/>
                  </a:lnTo>
                  <a:lnTo>
                    <a:pt x="121411" y="673608"/>
                  </a:lnTo>
                  <a:lnTo>
                    <a:pt x="91058" y="641350"/>
                  </a:lnTo>
                  <a:lnTo>
                    <a:pt x="64515" y="606171"/>
                  </a:lnTo>
                  <a:lnTo>
                    <a:pt x="42163" y="568198"/>
                  </a:lnTo>
                  <a:lnTo>
                    <a:pt x="24129" y="527685"/>
                  </a:lnTo>
                  <a:lnTo>
                    <a:pt x="10922" y="485140"/>
                  </a:lnTo>
                  <a:lnTo>
                    <a:pt x="2793" y="440563"/>
                  </a:lnTo>
                  <a:lnTo>
                    <a:pt x="0" y="394588"/>
                  </a:lnTo>
                  <a:close/>
                </a:path>
              </a:pathLst>
            </a:custGeom>
            <a:ln w="21336">
              <a:solidFill>
                <a:srgbClr val="FFFFFF"/>
              </a:solidFill>
            </a:ln>
          </p:spPr>
          <p:txBody>
            <a:bodyPr wrap="square" lIns="0" tIns="0" rIns="0" bIns="0" rtlCol="0"/>
            <a:lstStyle/>
            <a:p>
              <a:endParaRPr/>
            </a:p>
          </p:txBody>
        </p:sp>
        <p:pic>
          <p:nvPicPr>
            <p:cNvPr id="5" name="object 5"/>
            <p:cNvPicPr/>
            <p:nvPr/>
          </p:nvPicPr>
          <p:blipFill>
            <a:blip r:embed="rId3" cstate="print"/>
            <a:stretch>
              <a:fillRect/>
            </a:stretch>
          </p:blipFill>
          <p:spPr>
            <a:xfrm>
              <a:off x="8144256" y="1999487"/>
              <a:ext cx="3023616" cy="460248"/>
            </a:xfrm>
            <a:prstGeom prst="rect">
              <a:avLst/>
            </a:prstGeom>
          </p:spPr>
        </p:pic>
        <p:sp>
          <p:nvSpPr>
            <p:cNvPr id="6" name="object 6"/>
            <p:cNvSpPr/>
            <p:nvPr/>
          </p:nvSpPr>
          <p:spPr>
            <a:xfrm>
              <a:off x="8157337" y="2011679"/>
              <a:ext cx="2950845" cy="390525"/>
            </a:xfrm>
            <a:custGeom>
              <a:avLst/>
              <a:gdLst/>
              <a:ahLst/>
              <a:cxnLst/>
              <a:rect l="l" t="t" r="r" b="b"/>
              <a:pathLst>
                <a:path w="2950845" h="390525">
                  <a:moveTo>
                    <a:pt x="266446" y="115697"/>
                  </a:moveTo>
                  <a:lnTo>
                    <a:pt x="260350" y="76200"/>
                  </a:lnTo>
                  <a:lnTo>
                    <a:pt x="243459" y="43307"/>
                  </a:lnTo>
                  <a:lnTo>
                    <a:pt x="218821" y="21844"/>
                  </a:lnTo>
                  <a:lnTo>
                    <a:pt x="218821" y="117094"/>
                  </a:lnTo>
                  <a:lnTo>
                    <a:pt x="217551" y="132588"/>
                  </a:lnTo>
                  <a:lnTo>
                    <a:pt x="200025" y="167894"/>
                  </a:lnTo>
                  <a:lnTo>
                    <a:pt x="157099" y="184785"/>
                  </a:lnTo>
                  <a:lnTo>
                    <a:pt x="136398" y="185801"/>
                  </a:lnTo>
                  <a:lnTo>
                    <a:pt x="46101" y="185801"/>
                  </a:lnTo>
                  <a:lnTo>
                    <a:pt x="46101" y="51054"/>
                  </a:lnTo>
                  <a:lnTo>
                    <a:pt x="135382" y="51054"/>
                  </a:lnTo>
                  <a:lnTo>
                    <a:pt x="178562" y="54356"/>
                  </a:lnTo>
                  <a:lnTo>
                    <a:pt x="212598" y="85471"/>
                  </a:lnTo>
                  <a:lnTo>
                    <a:pt x="218821" y="117094"/>
                  </a:lnTo>
                  <a:lnTo>
                    <a:pt x="218821" y="21844"/>
                  </a:lnTo>
                  <a:lnTo>
                    <a:pt x="174498" y="8509"/>
                  </a:lnTo>
                  <a:lnTo>
                    <a:pt x="131572" y="6477"/>
                  </a:lnTo>
                  <a:lnTo>
                    <a:pt x="0" y="6477"/>
                  </a:lnTo>
                  <a:lnTo>
                    <a:pt x="0" y="383921"/>
                  </a:lnTo>
                  <a:lnTo>
                    <a:pt x="46101" y="383921"/>
                  </a:lnTo>
                  <a:lnTo>
                    <a:pt x="46101" y="230378"/>
                  </a:lnTo>
                  <a:lnTo>
                    <a:pt x="135636" y="230378"/>
                  </a:lnTo>
                  <a:lnTo>
                    <a:pt x="198247" y="222123"/>
                  </a:lnTo>
                  <a:lnTo>
                    <a:pt x="238125" y="197104"/>
                  </a:lnTo>
                  <a:lnTo>
                    <a:pt x="244538" y="185801"/>
                  </a:lnTo>
                  <a:lnTo>
                    <a:pt x="259207" y="160020"/>
                  </a:lnTo>
                  <a:lnTo>
                    <a:pt x="264541" y="138811"/>
                  </a:lnTo>
                  <a:lnTo>
                    <a:pt x="266446" y="115697"/>
                  </a:lnTo>
                  <a:close/>
                </a:path>
                <a:path w="2950845" h="390525">
                  <a:moveTo>
                    <a:pt x="586486" y="339090"/>
                  </a:moveTo>
                  <a:lnTo>
                    <a:pt x="372237" y="339090"/>
                  </a:lnTo>
                  <a:lnTo>
                    <a:pt x="372237" y="210820"/>
                  </a:lnTo>
                  <a:lnTo>
                    <a:pt x="565277" y="210820"/>
                  </a:lnTo>
                  <a:lnTo>
                    <a:pt x="565277" y="166370"/>
                  </a:lnTo>
                  <a:lnTo>
                    <a:pt x="372237" y="166370"/>
                  </a:lnTo>
                  <a:lnTo>
                    <a:pt x="372237" y="50800"/>
                  </a:lnTo>
                  <a:lnTo>
                    <a:pt x="578358" y="50800"/>
                  </a:lnTo>
                  <a:lnTo>
                    <a:pt x="578358" y="6350"/>
                  </a:lnTo>
                  <a:lnTo>
                    <a:pt x="326009" y="6350"/>
                  </a:lnTo>
                  <a:lnTo>
                    <a:pt x="326009" y="50800"/>
                  </a:lnTo>
                  <a:lnTo>
                    <a:pt x="326009" y="166370"/>
                  </a:lnTo>
                  <a:lnTo>
                    <a:pt x="326009" y="210820"/>
                  </a:lnTo>
                  <a:lnTo>
                    <a:pt x="326009" y="339090"/>
                  </a:lnTo>
                  <a:lnTo>
                    <a:pt x="326009" y="383540"/>
                  </a:lnTo>
                  <a:lnTo>
                    <a:pt x="586486" y="383540"/>
                  </a:lnTo>
                  <a:lnTo>
                    <a:pt x="586486" y="339090"/>
                  </a:lnTo>
                  <a:close/>
                </a:path>
                <a:path w="2950845" h="390525">
                  <a:moveTo>
                    <a:pt x="874649" y="276098"/>
                  </a:moveTo>
                  <a:lnTo>
                    <a:pt x="864616" y="229997"/>
                  </a:lnTo>
                  <a:lnTo>
                    <a:pt x="836549" y="196723"/>
                  </a:lnTo>
                  <a:lnTo>
                    <a:pt x="812038" y="184658"/>
                  </a:lnTo>
                  <a:lnTo>
                    <a:pt x="832358" y="168529"/>
                  </a:lnTo>
                  <a:lnTo>
                    <a:pt x="846836" y="149606"/>
                  </a:lnTo>
                  <a:lnTo>
                    <a:pt x="855472" y="127635"/>
                  </a:lnTo>
                  <a:lnTo>
                    <a:pt x="858266" y="102743"/>
                  </a:lnTo>
                  <a:lnTo>
                    <a:pt x="856488" y="82804"/>
                  </a:lnTo>
                  <a:lnTo>
                    <a:pt x="841502" y="46863"/>
                  </a:lnTo>
                  <a:lnTo>
                    <a:pt x="812038" y="17272"/>
                  </a:lnTo>
                  <a:lnTo>
                    <a:pt x="771398" y="1905"/>
                  </a:lnTo>
                  <a:lnTo>
                    <a:pt x="747014" y="0"/>
                  </a:lnTo>
                  <a:lnTo>
                    <a:pt x="699516" y="7493"/>
                  </a:lnTo>
                  <a:lnTo>
                    <a:pt x="663194" y="30099"/>
                  </a:lnTo>
                  <a:lnTo>
                    <a:pt x="638048" y="67691"/>
                  </a:lnTo>
                  <a:lnTo>
                    <a:pt x="624332" y="120269"/>
                  </a:lnTo>
                  <a:lnTo>
                    <a:pt x="668655" y="131064"/>
                  </a:lnTo>
                  <a:lnTo>
                    <a:pt x="669036" y="124587"/>
                  </a:lnTo>
                  <a:lnTo>
                    <a:pt x="670306" y="116586"/>
                  </a:lnTo>
                  <a:lnTo>
                    <a:pt x="685673" y="74676"/>
                  </a:lnTo>
                  <a:lnTo>
                    <a:pt x="722122" y="47371"/>
                  </a:lnTo>
                  <a:lnTo>
                    <a:pt x="746633" y="43815"/>
                  </a:lnTo>
                  <a:lnTo>
                    <a:pt x="760984" y="44958"/>
                  </a:lnTo>
                  <a:lnTo>
                    <a:pt x="794512" y="62103"/>
                  </a:lnTo>
                  <a:lnTo>
                    <a:pt x="812292" y="105029"/>
                  </a:lnTo>
                  <a:lnTo>
                    <a:pt x="811530" y="115189"/>
                  </a:lnTo>
                  <a:lnTo>
                    <a:pt x="792607" y="149606"/>
                  </a:lnTo>
                  <a:lnTo>
                    <a:pt x="748919" y="165608"/>
                  </a:lnTo>
                  <a:lnTo>
                    <a:pt x="720598" y="166624"/>
                  </a:lnTo>
                  <a:lnTo>
                    <a:pt x="720598" y="210058"/>
                  </a:lnTo>
                  <a:lnTo>
                    <a:pt x="742823" y="210058"/>
                  </a:lnTo>
                  <a:lnTo>
                    <a:pt x="761111" y="211328"/>
                  </a:lnTo>
                  <a:lnTo>
                    <a:pt x="803783" y="228473"/>
                  </a:lnTo>
                  <a:lnTo>
                    <a:pt x="824738" y="263271"/>
                  </a:lnTo>
                  <a:lnTo>
                    <a:pt x="826135" y="278765"/>
                  </a:lnTo>
                  <a:lnTo>
                    <a:pt x="824865" y="291973"/>
                  </a:lnTo>
                  <a:lnTo>
                    <a:pt x="804926" y="327279"/>
                  </a:lnTo>
                  <a:lnTo>
                    <a:pt x="764413" y="346329"/>
                  </a:lnTo>
                  <a:lnTo>
                    <a:pt x="747014" y="347599"/>
                  </a:lnTo>
                  <a:lnTo>
                    <a:pt x="729996" y="345821"/>
                  </a:lnTo>
                  <a:lnTo>
                    <a:pt x="689483" y="320040"/>
                  </a:lnTo>
                  <a:lnTo>
                    <a:pt x="666115" y="278765"/>
                  </a:lnTo>
                  <a:lnTo>
                    <a:pt x="662686" y="264922"/>
                  </a:lnTo>
                  <a:lnTo>
                    <a:pt x="618617" y="277241"/>
                  </a:lnTo>
                  <a:lnTo>
                    <a:pt x="637794" y="326771"/>
                  </a:lnTo>
                  <a:lnTo>
                    <a:pt x="665607" y="362077"/>
                  </a:lnTo>
                  <a:lnTo>
                    <a:pt x="702183" y="383286"/>
                  </a:lnTo>
                  <a:lnTo>
                    <a:pt x="747268" y="390271"/>
                  </a:lnTo>
                  <a:lnTo>
                    <a:pt x="774700" y="388239"/>
                  </a:lnTo>
                  <a:lnTo>
                    <a:pt x="821055" y="371856"/>
                  </a:lnTo>
                  <a:lnTo>
                    <a:pt x="855091" y="340106"/>
                  </a:lnTo>
                  <a:lnTo>
                    <a:pt x="872490" y="299339"/>
                  </a:lnTo>
                  <a:lnTo>
                    <a:pt x="874649" y="276098"/>
                  </a:lnTo>
                  <a:close/>
                </a:path>
                <a:path w="2950845" h="390525">
                  <a:moveTo>
                    <a:pt x="1200023" y="6477"/>
                  </a:moveTo>
                  <a:lnTo>
                    <a:pt x="1154049" y="6477"/>
                  </a:lnTo>
                  <a:lnTo>
                    <a:pt x="1054481" y="237617"/>
                  </a:lnTo>
                  <a:lnTo>
                    <a:pt x="940689" y="6477"/>
                  </a:lnTo>
                  <a:lnTo>
                    <a:pt x="894080" y="6477"/>
                  </a:lnTo>
                  <a:lnTo>
                    <a:pt x="1035431" y="283718"/>
                  </a:lnTo>
                  <a:lnTo>
                    <a:pt x="1028319" y="302641"/>
                  </a:lnTo>
                  <a:lnTo>
                    <a:pt x="1008507" y="337185"/>
                  </a:lnTo>
                  <a:lnTo>
                    <a:pt x="979297" y="348869"/>
                  </a:lnTo>
                  <a:lnTo>
                    <a:pt x="969137" y="348107"/>
                  </a:lnTo>
                  <a:lnTo>
                    <a:pt x="959104" y="345948"/>
                  </a:lnTo>
                  <a:lnTo>
                    <a:pt x="949452" y="342392"/>
                  </a:lnTo>
                  <a:lnTo>
                    <a:pt x="940054" y="337312"/>
                  </a:lnTo>
                  <a:lnTo>
                    <a:pt x="940054" y="379984"/>
                  </a:lnTo>
                  <a:lnTo>
                    <a:pt x="952500" y="383921"/>
                  </a:lnTo>
                  <a:lnTo>
                    <a:pt x="964057" y="386715"/>
                  </a:lnTo>
                  <a:lnTo>
                    <a:pt x="974471" y="388366"/>
                  </a:lnTo>
                  <a:lnTo>
                    <a:pt x="983869" y="389001"/>
                  </a:lnTo>
                  <a:lnTo>
                    <a:pt x="997712" y="387858"/>
                  </a:lnTo>
                  <a:lnTo>
                    <a:pt x="1037209" y="361188"/>
                  </a:lnTo>
                  <a:lnTo>
                    <a:pt x="1057402" y="325120"/>
                  </a:lnTo>
                  <a:lnTo>
                    <a:pt x="1096899" y="237617"/>
                  </a:lnTo>
                  <a:lnTo>
                    <a:pt x="1200023" y="6477"/>
                  </a:lnTo>
                  <a:close/>
                </a:path>
                <a:path w="2950845" h="390525">
                  <a:moveTo>
                    <a:pt x="1465072" y="6477"/>
                  </a:moveTo>
                  <a:lnTo>
                    <a:pt x="1246505" y="6477"/>
                  </a:lnTo>
                  <a:lnTo>
                    <a:pt x="1246505" y="273050"/>
                  </a:lnTo>
                  <a:lnTo>
                    <a:pt x="1246124" y="293624"/>
                  </a:lnTo>
                  <a:lnTo>
                    <a:pt x="1238631" y="332232"/>
                  </a:lnTo>
                  <a:lnTo>
                    <a:pt x="1215136" y="345059"/>
                  </a:lnTo>
                  <a:lnTo>
                    <a:pt x="1209675" y="345059"/>
                  </a:lnTo>
                  <a:lnTo>
                    <a:pt x="1203198" y="343281"/>
                  </a:lnTo>
                  <a:lnTo>
                    <a:pt x="1195578" y="339852"/>
                  </a:lnTo>
                  <a:lnTo>
                    <a:pt x="1193673" y="350901"/>
                  </a:lnTo>
                  <a:lnTo>
                    <a:pt x="1207643" y="388747"/>
                  </a:lnTo>
                  <a:lnTo>
                    <a:pt x="1224407" y="390271"/>
                  </a:lnTo>
                  <a:lnTo>
                    <a:pt x="1236472" y="389382"/>
                  </a:lnTo>
                  <a:lnTo>
                    <a:pt x="1273556" y="366522"/>
                  </a:lnTo>
                  <a:lnTo>
                    <a:pt x="1287653" y="332105"/>
                  </a:lnTo>
                  <a:lnTo>
                    <a:pt x="1292479" y="273050"/>
                  </a:lnTo>
                  <a:lnTo>
                    <a:pt x="1292733" y="245364"/>
                  </a:lnTo>
                  <a:lnTo>
                    <a:pt x="1292733" y="51054"/>
                  </a:lnTo>
                  <a:lnTo>
                    <a:pt x="1418971" y="51054"/>
                  </a:lnTo>
                  <a:lnTo>
                    <a:pt x="1418971" y="383921"/>
                  </a:lnTo>
                  <a:lnTo>
                    <a:pt x="1465072" y="383921"/>
                  </a:lnTo>
                  <a:lnTo>
                    <a:pt x="1465072" y="6477"/>
                  </a:lnTo>
                  <a:close/>
                </a:path>
                <a:path w="2950845" h="390525">
                  <a:moveTo>
                    <a:pt x="1806829" y="274193"/>
                  </a:moveTo>
                  <a:lnTo>
                    <a:pt x="1800479" y="234950"/>
                  </a:lnTo>
                  <a:lnTo>
                    <a:pt x="1780286" y="199644"/>
                  </a:lnTo>
                  <a:lnTo>
                    <a:pt x="1757045" y="182118"/>
                  </a:lnTo>
                  <a:lnTo>
                    <a:pt x="1757045" y="274193"/>
                  </a:lnTo>
                  <a:lnTo>
                    <a:pt x="1756156" y="287655"/>
                  </a:lnTo>
                  <a:lnTo>
                    <a:pt x="1741424" y="321691"/>
                  </a:lnTo>
                  <a:lnTo>
                    <a:pt x="1697863" y="340106"/>
                  </a:lnTo>
                  <a:lnTo>
                    <a:pt x="1674368" y="341376"/>
                  </a:lnTo>
                  <a:lnTo>
                    <a:pt x="1589913" y="341376"/>
                  </a:lnTo>
                  <a:lnTo>
                    <a:pt x="1589913" y="210566"/>
                  </a:lnTo>
                  <a:lnTo>
                    <a:pt x="1651762" y="210566"/>
                  </a:lnTo>
                  <a:lnTo>
                    <a:pt x="1690243" y="211836"/>
                  </a:lnTo>
                  <a:lnTo>
                    <a:pt x="1732534" y="222758"/>
                  </a:lnTo>
                  <a:lnTo>
                    <a:pt x="1754251" y="253238"/>
                  </a:lnTo>
                  <a:lnTo>
                    <a:pt x="1757045" y="274193"/>
                  </a:lnTo>
                  <a:lnTo>
                    <a:pt x="1757045" y="182118"/>
                  </a:lnTo>
                  <a:lnTo>
                    <a:pt x="1742694" y="175895"/>
                  </a:lnTo>
                  <a:lnTo>
                    <a:pt x="1723517" y="171323"/>
                  </a:lnTo>
                  <a:lnTo>
                    <a:pt x="1700403" y="168529"/>
                  </a:lnTo>
                  <a:lnTo>
                    <a:pt x="1673225" y="167640"/>
                  </a:lnTo>
                  <a:lnTo>
                    <a:pt x="1589913" y="167640"/>
                  </a:lnTo>
                  <a:lnTo>
                    <a:pt x="1589913" y="6477"/>
                  </a:lnTo>
                  <a:lnTo>
                    <a:pt x="1543685" y="6477"/>
                  </a:lnTo>
                  <a:lnTo>
                    <a:pt x="1543685" y="383921"/>
                  </a:lnTo>
                  <a:lnTo>
                    <a:pt x="1676273" y="383921"/>
                  </a:lnTo>
                  <a:lnTo>
                    <a:pt x="1710944" y="381889"/>
                  </a:lnTo>
                  <a:lnTo>
                    <a:pt x="1762379" y="365379"/>
                  </a:lnTo>
                  <a:lnTo>
                    <a:pt x="1791208" y="333756"/>
                  </a:lnTo>
                  <a:lnTo>
                    <a:pt x="1805178" y="295402"/>
                  </a:lnTo>
                  <a:lnTo>
                    <a:pt x="1806829" y="274193"/>
                  </a:lnTo>
                  <a:close/>
                </a:path>
                <a:path w="2950845" h="390525">
                  <a:moveTo>
                    <a:pt x="2063369" y="6350"/>
                  </a:moveTo>
                  <a:lnTo>
                    <a:pt x="1786763" y="6350"/>
                  </a:lnTo>
                  <a:lnTo>
                    <a:pt x="1786763" y="50800"/>
                  </a:lnTo>
                  <a:lnTo>
                    <a:pt x="1901698" y="50800"/>
                  </a:lnTo>
                  <a:lnTo>
                    <a:pt x="1901698" y="383540"/>
                  </a:lnTo>
                  <a:lnTo>
                    <a:pt x="1947926" y="383540"/>
                  </a:lnTo>
                  <a:lnTo>
                    <a:pt x="1947926" y="50800"/>
                  </a:lnTo>
                  <a:lnTo>
                    <a:pt x="2063369" y="50800"/>
                  </a:lnTo>
                  <a:lnTo>
                    <a:pt x="2063369" y="6350"/>
                  </a:lnTo>
                  <a:close/>
                </a:path>
                <a:path w="2950845" h="390525">
                  <a:moveTo>
                    <a:pt x="2380488" y="383921"/>
                  </a:moveTo>
                  <a:lnTo>
                    <a:pt x="2337181" y="269494"/>
                  </a:lnTo>
                  <a:lnTo>
                    <a:pt x="2321814" y="228854"/>
                  </a:lnTo>
                  <a:lnTo>
                    <a:pt x="2272919" y="99822"/>
                  </a:lnTo>
                  <a:lnTo>
                    <a:pt x="2272919" y="228854"/>
                  </a:lnTo>
                  <a:lnTo>
                    <a:pt x="2154555" y="228854"/>
                  </a:lnTo>
                  <a:lnTo>
                    <a:pt x="2164207" y="201168"/>
                  </a:lnTo>
                  <a:lnTo>
                    <a:pt x="2183384" y="145923"/>
                  </a:lnTo>
                  <a:lnTo>
                    <a:pt x="2198624" y="100330"/>
                  </a:lnTo>
                  <a:lnTo>
                    <a:pt x="2208022" y="64262"/>
                  </a:lnTo>
                  <a:lnTo>
                    <a:pt x="2211705" y="46101"/>
                  </a:lnTo>
                  <a:lnTo>
                    <a:pt x="2216277" y="62484"/>
                  </a:lnTo>
                  <a:lnTo>
                    <a:pt x="2228596" y="101600"/>
                  </a:lnTo>
                  <a:lnTo>
                    <a:pt x="2272919" y="228854"/>
                  </a:lnTo>
                  <a:lnTo>
                    <a:pt x="2272919" y="99822"/>
                  </a:lnTo>
                  <a:lnTo>
                    <a:pt x="2252599" y="46101"/>
                  </a:lnTo>
                  <a:lnTo>
                    <a:pt x="2237613" y="6477"/>
                  </a:lnTo>
                  <a:lnTo>
                    <a:pt x="2187829" y="6477"/>
                  </a:lnTo>
                  <a:lnTo>
                    <a:pt x="2053844" y="383921"/>
                  </a:lnTo>
                  <a:lnTo>
                    <a:pt x="2102866" y="383921"/>
                  </a:lnTo>
                  <a:lnTo>
                    <a:pt x="2141220" y="269494"/>
                  </a:lnTo>
                  <a:lnTo>
                    <a:pt x="2287143" y="269494"/>
                  </a:lnTo>
                  <a:lnTo>
                    <a:pt x="2327910" y="383921"/>
                  </a:lnTo>
                  <a:lnTo>
                    <a:pt x="2380488" y="383921"/>
                  </a:lnTo>
                  <a:close/>
                </a:path>
                <a:path w="2950845" h="390525">
                  <a:moveTo>
                    <a:pt x="2630297" y="6350"/>
                  </a:moveTo>
                  <a:lnTo>
                    <a:pt x="2353564" y="6350"/>
                  </a:lnTo>
                  <a:lnTo>
                    <a:pt x="2353564" y="50800"/>
                  </a:lnTo>
                  <a:lnTo>
                    <a:pt x="2468626" y="50800"/>
                  </a:lnTo>
                  <a:lnTo>
                    <a:pt x="2468626" y="383540"/>
                  </a:lnTo>
                  <a:lnTo>
                    <a:pt x="2514727" y="383540"/>
                  </a:lnTo>
                  <a:lnTo>
                    <a:pt x="2514727" y="50800"/>
                  </a:lnTo>
                  <a:lnTo>
                    <a:pt x="2630297" y="50800"/>
                  </a:lnTo>
                  <a:lnTo>
                    <a:pt x="2630297" y="6350"/>
                  </a:lnTo>
                  <a:close/>
                </a:path>
                <a:path w="2950845" h="390525">
                  <a:moveTo>
                    <a:pt x="2950464" y="6477"/>
                  </a:moveTo>
                  <a:lnTo>
                    <a:pt x="2903982" y="6477"/>
                  </a:lnTo>
                  <a:lnTo>
                    <a:pt x="2718308" y="305435"/>
                  </a:lnTo>
                  <a:lnTo>
                    <a:pt x="2718308" y="6477"/>
                  </a:lnTo>
                  <a:lnTo>
                    <a:pt x="2676398" y="6477"/>
                  </a:lnTo>
                  <a:lnTo>
                    <a:pt x="2676398" y="383921"/>
                  </a:lnTo>
                  <a:lnTo>
                    <a:pt x="2722626" y="383921"/>
                  </a:lnTo>
                  <a:lnTo>
                    <a:pt x="2908554" y="85725"/>
                  </a:lnTo>
                  <a:lnTo>
                    <a:pt x="2908554" y="383921"/>
                  </a:lnTo>
                  <a:lnTo>
                    <a:pt x="2950464" y="383921"/>
                  </a:lnTo>
                  <a:lnTo>
                    <a:pt x="2950464" y="6477"/>
                  </a:lnTo>
                  <a:close/>
                </a:path>
              </a:pathLst>
            </a:custGeom>
            <a:solidFill>
              <a:srgbClr val="FFFFFF"/>
            </a:solidFill>
          </p:spPr>
          <p:txBody>
            <a:bodyPr wrap="square" lIns="0" tIns="0" rIns="0" bIns="0" rtlCol="0"/>
            <a:lstStyle/>
            <a:p>
              <a:endParaRPr/>
            </a:p>
          </p:txBody>
        </p:sp>
      </p:grpSp>
      <p:sp>
        <p:nvSpPr>
          <p:cNvPr id="7" name="object 7"/>
          <p:cNvSpPr/>
          <p:nvPr/>
        </p:nvSpPr>
        <p:spPr>
          <a:xfrm>
            <a:off x="6394703" y="5889625"/>
            <a:ext cx="5032375" cy="371475"/>
          </a:xfrm>
          <a:custGeom>
            <a:avLst/>
            <a:gdLst/>
            <a:ahLst/>
            <a:cxnLst/>
            <a:rect l="l" t="t" r="r" b="b"/>
            <a:pathLst>
              <a:path w="5032375" h="371475">
                <a:moveTo>
                  <a:pt x="0" y="0"/>
                </a:moveTo>
                <a:lnTo>
                  <a:pt x="0" y="370967"/>
                </a:lnTo>
                <a:lnTo>
                  <a:pt x="5032121" y="370967"/>
                </a:lnTo>
                <a:lnTo>
                  <a:pt x="0" y="0"/>
                </a:lnTo>
                <a:close/>
              </a:path>
            </a:pathLst>
          </a:custGeom>
          <a:solidFill>
            <a:srgbClr val="FFFFFF"/>
          </a:solidFill>
        </p:spPr>
        <p:txBody>
          <a:bodyPr wrap="square" lIns="0" tIns="0" rIns="0" bIns="0" rtlCol="0"/>
          <a:lstStyle/>
          <a:p>
            <a:endParaRPr/>
          </a:p>
        </p:txBody>
      </p:sp>
      <p:grpSp>
        <p:nvGrpSpPr>
          <p:cNvPr id="8" name="object 8"/>
          <p:cNvGrpSpPr/>
          <p:nvPr/>
        </p:nvGrpSpPr>
        <p:grpSpPr>
          <a:xfrm>
            <a:off x="10244328" y="896111"/>
            <a:ext cx="1524000" cy="865505"/>
            <a:chOff x="10244328" y="896111"/>
            <a:chExt cx="1524000" cy="865505"/>
          </a:xfrm>
        </p:grpSpPr>
        <p:pic>
          <p:nvPicPr>
            <p:cNvPr id="9" name="object 9"/>
            <p:cNvPicPr/>
            <p:nvPr/>
          </p:nvPicPr>
          <p:blipFill>
            <a:blip r:embed="rId4" cstate="print"/>
            <a:stretch>
              <a:fillRect/>
            </a:stretch>
          </p:blipFill>
          <p:spPr>
            <a:xfrm>
              <a:off x="10247376" y="899159"/>
              <a:ext cx="1511807" cy="856488"/>
            </a:xfrm>
            <a:prstGeom prst="rect">
              <a:avLst/>
            </a:prstGeom>
          </p:spPr>
        </p:pic>
        <p:sp>
          <p:nvSpPr>
            <p:cNvPr id="10" name="object 10"/>
            <p:cNvSpPr/>
            <p:nvPr/>
          </p:nvSpPr>
          <p:spPr>
            <a:xfrm>
              <a:off x="10248900" y="900683"/>
              <a:ext cx="1514475" cy="856615"/>
            </a:xfrm>
            <a:custGeom>
              <a:avLst/>
              <a:gdLst/>
              <a:ahLst/>
              <a:cxnLst/>
              <a:rect l="l" t="t" r="r" b="b"/>
              <a:pathLst>
                <a:path w="1514475" h="856614">
                  <a:moveTo>
                    <a:pt x="926592" y="689737"/>
                  </a:moveTo>
                  <a:lnTo>
                    <a:pt x="985139" y="665226"/>
                  </a:lnTo>
                  <a:lnTo>
                    <a:pt x="1036447" y="639063"/>
                  </a:lnTo>
                  <a:lnTo>
                    <a:pt x="1080516" y="611377"/>
                  </a:lnTo>
                  <a:lnTo>
                    <a:pt x="1117092" y="582549"/>
                  </a:lnTo>
                  <a:lnTo>
                    <a:pt x="1145921" y="552450"/>
                  </a:lnTo>
                  <a:lnTo>
                    <a:pt x="1183640" y="458088"/>
                  </a:lnTo>
                  <a:lnTo>
                    <a:pt x="1181480" y="434720"/>
                  </a:lnTo>
                  <a:lnTo>
                    <a:pt x="1164081" y="389254"/>
                  </a:lnTo>
                  <a:lnTo>
                    <a:pt x="1130300" y="345948"/>
                  </a:lnTo>
                  <a:lnTo>
                    <a:pt x="1081277" y="305053"/>
                  </a:lnTo>
                  <a:lnTo>
                    <a:pt x="1018285" y="267207"/>
                  </a:lnTo>
                  <a:lnTo>
                    <a:pt x="981964" y="249427"/>
                  </a:lnTo>
                  <a:lnTo>
                    <a:pt x="942467" y="232537"/>
                  </a:lnTo>
                  <a:lnTo>
                    <a:pt x="900049" y="216662"/>
                  </a:lnTo>
                  <a:lnTo>
                    <a:pt x="854964" y="201675"/>
                  </a:lnTo>
                  <a:lnTo>
                    <a:pt x="807084" y="187705"/>
                  </a:lnTo>
                  <a:lnTo>
                    <a:pt x="756793" y="174878"/>
                  </a:lnTo>
                  <a:lnTo>
                    <a:pt x="704088" y="163194"/>
                  </a:lnTo>
                  <a:lnTo>
                    <a:pt x="649224" y="152653"/>
                  </a:lnTo>
                  <a:lnTo>
                    <a:pt x="592327" y="143382"/>
                  </a:lnTo>
                  <a:lnTo>
                    <a:pt x="533400" y="135381"/>
                  </a:lnTo>
                  <a:lnTo>
                    <a:pt x="472821" y="128777"/>
                  </a:lnTo>
                  <a:lnTo>
                    <a:pt x="410464" y="123570"/>
                  </a:lnTo>
                  <a:lnTo>
                    <a:pt x="346709" y="119633"/>
                  </a:lnTo>
                  <a:lnTo>
                    <a:pt x="281685" y="117348"/>
                  </a:lnTo>
                  <a:lnTo>
                    <a:pt x="215392" y="116586"/>
                  </a:lnTo>
                  <a:lnTo>
                    <a:pt x="175132" y="116839"/>
                  </a:lnTo>
                  <a:lnTo>
                    <a:pt x="134874" y="117728"/>
                  </a:lnTo>
                  <a:lnTo>
                    <a:pt x="94742" y="119252"/>
                  </a:lnTo>
                  <a:lnTo>
                    <a:pt x="54864" y="121285"/>
                  </a:lnTo>
                  <a:lnTo>
                    <a:pt x="0" y="6223"/>
                  </a:lnTo>
                  <a:lnTo>
                    <a:pt x="53594" y="3555"/>
                  </a:lnTo>
                  <a:lnTo>
                    <a:pt x="107442" y="1524"/>
                  </a:lnTo>
                  <a:lnTo>
                    <a:pt x="161290" y="380"/>
                  </a:lnTo>
                  <a:lnTo>
                    <a:pt x="215392" y="0"/>
                  </a:lnTo>
                  <a:lnTo>
                    <a:pt x="282194" y="635"/>
                  </a:lnTo>
                  <a:lnTo>
                    <a:pt x="348233" y="2412"/>
                  </a:lnTo>
                  <a:lnTo>
                    <a:pt x="413130" y="5333"/>
                  </a:lnTo>
                  <a:lnTo>
                    <a:pt x="477139" y="9270"/>
                  </a:lnTo>
                  <a:lnTo>
                    <a:pt x="540003" y="14477"/>
                  </a:lnTo>
                  <a:lnTo>
                    <a:pt x="601599" y="20574"/>
                  </a:lnTo>
                  <a:lnTo>
                    <a:pt x="662051" y="27812"/>
                  </a:lnTo>
                  <a:lnTo>
                    <a:pt x="720978" y="35940"/>
                  </a:lnTo>
                  <a:lnTo>
                    <a:pt x="778509" y="45212"/>
                  </a:lnTo>
                  <a:lnTo>
                    <a:pt x="834517" y="55244"/>
                  </a:lnTo>
                  <a:lnTo>
                    <a:pt x="889000" y="66293"/>
                  </a:lnTo>
                  <a:lnTo>
                    <a:pt x="941577" y="78231"/>
                  </a:lnTo>
                  <a:lnTo>
                    <a:pt x="992631" y="91058"/>
                  </a:lnTo>
                  <a:lnTo>
                    <a:pt x="1041653" y="104648"/>
                  </a:lnTo>
                  <a:lnTo>
                    <a:pt x="1088771" y="118999"/>
                  </a:lnTo>
                  <a:lnTo>
                    <a:pt x="1133855" y="134238"/>
                  </a:lnTo>
                  <a:lnTo>
                    <a:pt x="1176908" y="150113"/>
                  </a:lnTo>
                  <a:lnTo>
                    <a:pt x="1217676" y="166750"/>
                  </a:lnTo>
                  <a:lnTo>
                    <a:pt x="1256283" y="184023"/>
                  </a:lnTo>
                  <a:lnTo>
                    <a:pt x="1292478" y="201929"/>
                  </a:lnTo>
                  <a:lnTo>
                    <a:pt x="1326260" y="220599"/>
                  </a:lnTo>
                  <a:lnTo>
                    <a:pt x="1386204" y="259461"/>
                  </a:lnTo>
                  <a:lnTo>
                    <a:pt x="1435480" y="300608"/>
                  </a:lnTo>
                  <a:lnTo>
                    <a:pt x="1473453" y="343662"/>
                  </a:lnTo>
                  <a:lnTo>
                    <a:pt x="1499361" y="388365"/>
                  </a:lnTo>
                  <a:lnTo>
                    <a:pt x="1512697" y="434466"/>
                  </a:lnTo>
                  <a:lnTo>
                    <a:pt x="1514348" y="458088"/>
                  </a:lnTo>
                  <a:lnTo>
                    <a:pt x="1510665" y="492505"/>
                  </a:lnTo>
                  <a:lnTo>
                    <a:pt x="1481835" y="560069"/>
                  </a:lnTo>
                  <a:lnTo>
                    <a:pt x="1456817" y="592963"/>
                  </a:lnTo>
                  <a:lnTo>
                    <a:pt x="1425067" y="624966"/>
                  </a:lnTo>
                  <a:lnTo>
                    <a:pt x="1386713" y="656208"/>
                  </a:lnTo>
                  <a:lnTo>
                    <a:pt x="1341754" y="686307"/>
                  </a:lnTo>
                  <a:lnTo>
                    <a:pt x="1290447" y="715137"/>
                  </a:lnTo>
                  <a:lnTo>
                    <a:pt x="1232916" y="742823"/>
                  </a:lnTo>
                  <a:lnTo>
                    <a:pt x="1169289" y="768857"/>
                  </a:lnTo>
                  <a:lnTo>
                    <a:pt x="1407922" y="846708"/>
                  </a:lnTo>
                  <a:lnTo>
                    <a:pt x="715391" y="856361"/>
                  </a:lnTo>
                  <a:lnTo>
                    <a:pt x="688085" y="612139"/>
                  </a:lnTo>
                  <a:lnTo>
                    <a:pt x="926592" y="689737"/>
                  </a:lnTo>
                  <a:close/>
                </a:path>
              </a:pathLst>
            </a:custGeom>
            <a:ln w="9143">
              <a:solidFill>
                <a:srgbClr val="FFFFFF"/>
              </a:solidFill>
            </a:ln>
          </p:spPr>
          <p:txBody>
            <a:bodyPr wrap="square" lIns="0" tIns="0" rIns="0" bIns="0" rtlCol="0"/>
            <a:lstStyle/>
            <a:p>
              <a:endParaRPr/>
            </a:p>
          </p:txBody>
        </p:sp>
      </p:grpSp>
      <p:grpSp>
        <p:nvGrpSpPr>
          <p:cNvPr id="26" name="object 26"/>
          <p:cNvGrpSpPr/>
          <p:nvPr/>
        </p:nvGrpSpPr>
        <p:grpSpPr>
          <a:xfrm>
            <a:off x="822959" y="262128"/>
            <a:ext cx="10046208" cy="5998718"/>
            <a:chOff x="822959" y="262128"/>
            <a:chExt cx="10046208" cy="5998718"/>
          </a:xfrm>
        </p:grpSpPr>
        <p:sp>
          <p:nvSpPr>
            <p:cNvPr id="27" name="object 27"/>
            <p:cNvSpPr/>
            <p:nvPr/>
          </p:nvSpPr>
          <p:spPr>
            <a:xfrm>
              <a:off x="1167383" y="5888736"/>
              <a:ext cx="5032375" cy="372110"/>
            </a:xfrm>
            <a:custGeom>
              <a:avLst/>
              <a:gdLst/>
              <a:ahLst/>
              <a:cxnLst/>
              <a:rect l="l" t="t" r="r" b="b"/>
              <a:pathLst>
                <a:path w="5032375" h="372110">
                  <a:moveTo>
                    <a:pt x="0" y="0"/>
                  </a:moveTo>
                  <a:lnTo>
                    <a:pt x="0" y="371487"/>
                  </a:lnTo>
                  <a:lnTo>
                    <a:pt x="5032120" y="371487"/>
                  </a:lnTo>
                  <a:lnTo>
                    <a:pt x="0" y="0"/>
                  </a:lnTo>
                  <a:close/>
                </a:path>
              </a:pathLst>
            </a:custGeom>
            <a:solidFill>
              <a:srgbClr val="FFFFFF"/>
            </a:solidFill>
          </p:spPr>
          <p:txBody>
            <a:bodyPr wrap="square" lIns="0" tIns="0" rIns="0" bIns="0" rtlCol="0"/>
            <a:lstStyle/>
            <a:p>
              <a:endParaRPr/>
            </a:p>
          </p:txBody>
        </p:sp>
        <p:pic>
          <p:nvPicPr>
            <p:cNvPr id="30" name="object 30"/>
            <p:cNvPicPr/>
            <p:nvPr/>
          </p:nvPicPr>
          <p:blipFill>
            <a:blip r:embed="rId5" cstate="print"/>
            <a:stretch>
              <a:fillRect/>
            </a:stretch>
          </p:blipFill>
          <p:spPr>
            <a:xfrm>
              <a:off x="822959" y="649223"/>
              <a:ext cx="1514855" cy="1027176"/>
            </a:xfrm>
            <a:prstGeom prst="rect">
              <a:avLst/>
            </a:prstGeom>
          </p:spPr>
        </p:pic>
        <p:sp>
          <p:nvSpPr>
            <p:cNvPr id="31" name="object 31"/>
            <p:cNvSpPr/>
            <p:nvPr/>
          </p:nvSpPr>
          <p:spPr>
            <a:xfrm>
              <a:off x="824484" y="650747"/>
              <a:ext cx="1515110" cy="1030605"/>
            </a:xfrm>
            <a:custGeom>
              <a:avLst/>
              <a:gdLst/>
              <a:ahLst/>
              <a:cxnLst/>
              <a:rect l="l" t="t" r="r" b="b"/>
              <a:pathLst>
                <a:path w="1515110" h="1030605">
                  <a:moveTo>
                    <a:pt x="587882" y="829690"/>
                  </a:moveTo>
                  <a:lnTo>
                    <a:pt x="529335" y="800226"/>
                  </a:lnTo>
                  <a:lnTo>
                    <a:pt x="477900" y="768730"/>
                  </a:lnTo>
                  <a:lnTo>
                    <a:pt x="433831" y="735456"/>
                  </a:lnTo>
                  <a:lnTo>
                    <a:pt x="397268" y="700659"/>
                  </a:lnTo>
                  <a:lnTo>
                    <a:pt x="368452" y="664590"/>
                  </a:lnTo>
                  <a:lnTo>
                    <a:pt x="347624" y="627506"/>
                  </a:lnTo>
                  <a:lnTo>
                    <a:pt x="330695" y="551052"/>
                  </a:lnTo>
                  <a:lnTo>
                    <a:pt x="332930" y="522859"/>
                  </a:lnTo>
                  <a:lnTo>
                    <a:pt x="350367" y="468249"/>
                  </a:lnTo>
                  <a:lnTo>
                    <a:pt x="384136" y="416051"/>
                  </a:lnTo>
                  <a:lnTo>
                    <a:pt x="433095" y="367029"/>
                  </a:lnTo>
                  <a:lnTo>
                    <a:pt x="496062" y="321310"/>
                  </a:lnTo>
                  <a:lnTo>
                    <a:pt x="532510" y="299974"/>
                  </a:lnTo>
                  <a:lnTo>
                    <a:pt x="571881" y="279780"/>
                  </a:lnTo>
                  <a:lnTo>
                    <a:pt x="614299" y="260603"/>
                  </a:lnTo>
                  <a:lnTo>
                    <a:pt x="659510" y="242569"/>
                  </a:lnTo>
                  <a:lnTo>
                    <a:pt x="707390" y="225805"/>
                  </a:lnTo>
                  <a:lnTo>
                    <a:pt x="757682" y="210438"/>
                  </a:lnTo>
                  <a:lnTo>
                    <a:pt x="810386" y="196341"/>
                  </a:lnTo>
                  <a:lnTo>
                    <a:pt x="865251" y="183641"/>
                  </a:lnTo>
                  <a:lnTo>
                    <a:pt x="922147" y="172465"/>
                  </a:lnTo>
                  <a:lnTo>
                    <a:pt x="981074" y="162940"/>
                  </a:lnTo>
                  <a:lnTo>
                    <a:pt x="1041654" y="154939"/>
                  </a:lnTo>
                  <a:lnTo>
                    <a:pt x="1104011" y="148589"/>
                  </a:lnTo>
                  <a:lnTo>
                    <a:pt x="1167765" y="144017"/>
                  </a:lnTo>
                  <a:lnTo>
                    <a:pt x="1232916" y="141224"/>
                  </a:lnTo>
                  <a:lnTo>
                    <a:pt x="1299210" y="140207"/>
                  </a:lnTo>
                  <a:lnTo>
                    <a:pt x="1339468" y="140588"/>
                  </a:lnTo>
                  <a:lnTo>
                    <a:pt x="1379728" y="141604"/>
                  </a:lnTo>
                  <a:lnTo>
                    <a:pt x="1419733" y="143382"/>
                  </a:lnTo>
                  <a:lnTo>
                    <a:pt x="1459611" y="145923"/>
                  </a:lnTo>
                  <a:lnTo>
                    <a:pt x="1514602" y="7492"/>
                  </a:lnTo>
                  <a:lnTo>
                    <a:pt x="1461008" y="4190"/>
                  </a:lnTo>
                  <a:lnTo>
                    <a:pt x="1407160" y="1904"/>
                  </a:lnTo>
                  <a:lnTo>
                    <a:pt x="1353185" y="507"/>
                  </a:lnTo>
                  <a:lnTo>
                    <a:pt x="1299210" y="0"/>
                  </a:lnTo>
                  <a:lnTo>
                    <a:pt x="1232408" y="762"/>
                  </a:lnTo>
                  <a:lnTo>
                    <a:pt x="1166367" y="2793"/>
                  </a:lnTo>
                  <a:lnTo>
                    <a:pt x="1101343" y="6350"/>
                  </a:lnTo>
                  <a:lnTo>
                    <a:pt x="1037335" y="11175"/>
                  </a:lnTo>
                  <a:lnTo>
                    <a:pt x="974471" y="17399"/>
                  </a:lnTo>
                  <a:lnTo>
                    <a:pt x="912876" y="24764"/>
                  </a:lnTo>
                  <a:lnTo>
                    <a:pt x="852551" y="33400"/>
                  </a:lnTo>
                  <a:lnTo>
                    <a:pt x="793496" y="43306"/>
                  </a:lnTo>
                  <a:lnTo>
                    <a:pt x="735965" y="54355"/>
                  </a:lnTo>
                  <a:lnTo>
                    <a:pt x="679957" y="66548"/>
                  </a:lnTo>
                  <a:lnTo>
                    <a:pt x="625475" y="79755"/>
                  </a:lnTo>
                  <a:lnTo>
                    <a:pt x="572769" y="94106"/>
                  </a:lnTo>
                  <a:lnTo>
                    <a:pt x="521843" y="109474"/>
                  </a:lnTo>
                  <a:lnTo>
                    <a:pt x="472821" y="125856"/>
                  </a:lnTo>
                  <a:lnTo>
                    <a:pt x="425653" y="143128"/>
                  </a:lnTo>
                  <a:lnTo>
                    <a:pt x="380542" y="161416"/>
                  </a:lnTo>
                  <a:lnTo>
                    <a:pt x="337515" y="180593"/>
                  </a:lnTo>
                  <a:lnTo>
                    <a:pt x="296684" y="200532"/>
                  </a:lnTo>
                  <a:lnTo>
                    <a:pt x="258114" y="221361"/>
                  </a:lnTo>
                  <a:lnTo>
                    <a:pt x="221894" y="242950"/>
                  </a:lnTo>
                  <a:lnTo>
                    <a:pt x="188099" y="265302"/>
                  </a:lnTo>
                  <a:lnTo>
                    <a:pt x="128117" y="312165"/>
                  </a:lnTo>
                  <a:lnTo>
                    <a:pt x="78841" y="361568"/>
                  </a:lnTo>
                  <a:lnTo>
                    <a:pt x="40906" y="413257"/>
                  </a:lnTo>
                  <a:lnTo>
                    <a:pt x="14973" y="467105"/>
                  </a:lnTo>
                  <a:lnTo>
                    <a:pt x="1689" y="522604"/>
                  </a:lnTo>
                  <a:lnTo>
                    <a:pt x="0" y="551052"/>
                  </a:lnTo>
                  <a:lnTo>
                    <a:pt x="3644" y="592454"/>
                  </a:lnTo>
                  <a:lnTo>
                    <a:pt x="32550" y="673607"/>
                  </a:lnTo>
                  <a:lnTo>
                    <a:pt x="57505" y="713231"/>
                  </a:lnTo>
                  <a:lnTo>
                    <a:pt x="89281" y="751839"/>
                  </a:lnTo>
                  <a:lnTo>
                    <a:pt x="127698" y="789304"/>
                  </a:lnTo>
                  <a:lnTo>
                    <a:pt x="172643" y="825500"/>
                  </a:lnTo>
                  <a:lnTo>
                    <a:pt x="223939" y="860298"/>
                  </a:lnTo>
                  <a:lnTo>
                    <a:pt x="281444" y="893444"/>
                  </a:lnTo>
                  <a:lnTo>
                    <a:pt x="345008" y="924813"/>
                  </a:lnTo>
                  <a:lnTo>
                    <a:pt x="106464" y="1018413"/>
                  </a:lnTo>
                  <a:lnTo>
                    <a:pt x="799084" y="1030097"/>
                  </a:lnTo>
                  <a:lnTo>
                    <a:pt x="826389" y="736218"/>
                  </a:lnTo>
                  <a:lnTo>
                    <a:pt x="587882" y="829690"/>
                  </a:lnTo>
                  <a:close/>
                </a:path>
              </a:pathLst>
            </a:custGeom>
            <a:ln w="9144">
              <a:solidFill>
                <a:srgbClr val="FFFFFF"/>
              </a:solidFill>
            </a:ln>
          </p:spPr>
          <p:txBody>
            <a:bodyPr wrap="square" lIns="0" tIns="0" rIns="0" bIns="0" rtlCol="0"/>
            <a:lstStyle/>
            <a:p>
              <a:endParaRPr/>
            </a:p>
          </p:txBody>
        </p:sp>
        <p:pic>
          <p:nvPicPr>
            <p:cNvPr id="32" name="object 32"/>
            <p:cNvPicPr/>
            <p:nvPr/>
          </p:nvPicPr>
          <p:blipFill>
            <a:blip r:embed="rId6" cstate="print"/>
            <a:stretch>
              <a:fillRect/>
            </a:stretch>
          </p:blipFill>
          <p:spPr>
            <a:xfrm>
              <a:off x="1725167" y="262128"/>
              <a:ext cx="9144000" cy="969263"/>
            </a:xfrm>
            <a:prstGeom prst="rect">
              <a:avLst/>
            </a:prstGeom>
          </p:spPr>
        </p:pic>
        <p:pic>
          <p:nvPicPr>
            <p:cNvPr id="33" name="object 33"/>
            <p:cNvPicPr/>
            <p:nvPr/>
          </p:nvPicPr>
          <p:blipFill>
            <a:blip r:embed="rId7" cstate="print"/>
            <a:stretch>
              <a:fillRect/>
            </a:stretch>
          </p:blipFill>
          <p:spPr>
            <a:xfrm>
              <a:off x="1167383" y="1725167"/>
              <a:ext cx="3547872" cy="947927"/>
            </a:xfrm>
            <a:prstGeom prst="rect">
              <a:avLst/>
            </a:prstGeom>
          </p:spPr>
        </p:pic>
        <p:sp>
          <p:nvSpPr>
            <p:cNvPr id="34" name="object 34"/>
            <p:cNvSpPr/>
            <p:nvPr/>
          </p:nvSpPr>
          <p:spPr>
            <a:xfrm>
              <a:off x="1168908" y="1726692"/>
              <a:ext cx="3547745" cy="948055"/>
            </a:xfrm>
            <a:custGeom>
              <a:avLst/>
              <a:gdLst/>
              <a:ahLst/>
              <a:cxnLst/>
              <a:rect l="l" t="t" r="r" b="b"/>
              <a:pathLst>
                <a:path w="3547745" h="948055">
                  <a:moveTo>
                    <a:pt x="0" y="473837"/>
                  </a:moveTo>
                  <a:lnTo>
                    <a:pt x="2781" y="418592"/>
                  </a:lnTo>
                  <a:lnTo>
                    <a:pt x="10934" y="365125"/>
                  </a:lnTo>
                  <a:lnTo>
                    <a:pt x="24142" y="313944"/>
                  </a:lnTo>
                  <a:lnTo>
                    <a:pt x="42100" y="265430"/>
                  </a:lnTo>
                  <a:lnTo>
                    <a:pt x="64490" y="219837"/>
                  </a:lnTo>
                  <a:lnTo>
                    <a:pt x="91008" y="177419"/>
                  </a:lnTo>
                  <a:lnTo>
                    <a:pt x="121284" y="138811"/>
                  </a:lnTo>
                  <a:lnTo>
                    <a:pt x="155194" y="104012"/>
                  </a:lnTo>
                  <a:lnTo>
                    <a:pt x="192150" y="73787"/>
                  </a:lnTo>
                  <a:lnTo>
                    <a:pt x="232155" y="48133"/>
                  </a:lnTo>
                  <a:lnTo>
                    <a:pt x="274573" y="27559"/>
                  </a:lnTo>
                  <a:lnTo>
                    <a:pt x="319278" y="12573"/>
                  </a:lnTo>
                  <a:lnTo>
                    <a:pt x="366013" y="3175"/>
                  </a:lnTo>
                  <a:lnTo>
                    <a:pt x="414273" y="0"/>
                  </a:lnTo>
                  <a:lnTo>
                    <a:pt x="3133343" y="0"/>
                  </a:lnTo>
                  <a:lnTo>
                    <a:pt x="3181604" y="3175"/>
                  </a:lnTo>
                  <a:lnTo>
                    <a:pt x="3228340" y="12573"/>
                  </a:lnTo>
                  <a:lnTo>
                    <a:pt x="3273043" y="27559"/>
                  </a:lnTo>
                  <a:lnTo>
                    <a:pt x="3315462" y="48133"/>
                  </a:lnTo>
                  <a:lnTo>
                    <a:pt x="3355466" y="73787"/>
                  </a:lnTo>
                  <a:lnTo>
                    <a:pt x="3392424" y="104012"/>
                  </a:lnTo>
                  <a:lnTo>
                    <a:pt x="3426332" y="138811"/>
                  </a:lnTo>
                  <a:lnTo>
                    <a:pt x="3456558" y="177419"/>
                  </a:lnTo>
                  <a:lnTo>
                    <a:pt x="3483102" y="219837"/>
                  </a:lnTo>
                  <a:lnTo>
                    <a:pt x="3505454" y="265430"/>
                  </a:lnTo>
                  <a:lnTo>
                    <a:pt x="3523488" y="313944"/>
                  </a:lnTo>
                  <a:lnTo>
                    <a:pt x="3536695" y="365125"/>
                  </a:lnTo>
                  <a:lnTo>
                    <a:pt x="3544824" y="418592"/>
                  </a:lnTo>
                  <a:lnTo>
                    <a:pt x="3547617" y="473837"/>
                  </a:lnTo>
                  <a:lnTo>
                    <a:pt x="3544824" y="529082"/>
                  </a:lnTo>
                  <a:lnTo>
                    <a:pt x="3536695" y="582422"/>
                  </a:lnTo>
                  <a:lnTo>
                    <a:pt x="3523488" y="633603"/>
                  </a:lnTo>
                  <a:lnTo>
                    <a:pt x="3505454" y="682244"/>
                  </a:lnTo>
                  <a:lnTo>
                    <a:pt x="3483102" y="727837"/>
                  </a:lnTo>
                  <a:lnTo>
                    <a:pt x="3456558" y="770128"/>
                  </a:lnTo>
                  <a:lnTo>
                    <a:pt x="3426332" y="808863"/>
                  </a:lnTo>
                  <a:lnTo>
                    <a:pt x="3392424" y="843534"/>
                  </a:lnTo>
                  <a:lnTo>
                    <a:pt x="3355466" y="873887"/>
                  </a:lnTo>
                  <a:lnTo>
                    <a:pt x="3315462" y="899541"/>
                  </a:lnTo>
                  <a:lnTo>
                    <a:pt x="3273043" y="919988"/>
                  </a:lnTo>
                  <a:lnTo>
                    <a:pt x="3228340" y="935101"/>
                  </a:lnTo>
                  <a:lnTo>
                    <a:pt x="3181604" y="944499"/>
                  </a:lnTo>
                  <a:lnTo>
                    <a:pt x="3133343" y="947674"/>
                  </a:lnTo>
                  <a:lnTo>
                    <a:pt x="414273" y="947674"/>
                  </a:lnTo>
                  <a:lnTo>
                    <a:pt x="366013" y="944499"/>
                  </a:lnTo>
                  <a:lnTo>
                    <a:pt x="319278" y="935101"/>
                  </a:lnTo>
                  <a:lnTo>
                    <a:pt x="274573" y="919988"/>
                  </a:lnTo>
                  <a:lnTo>
                    <a:pt x="232155" y="899541"/>
                  </a:lnTo>
                  <a:lnTo>
                    <a:pt x="192150" y="873887"/>
                  </a:lnTo>
                  <a:lnTo>
                    <a:pt x="155194" y="843534"/>
                  </a:lnTo>
                  <a:lnTo>
                    <a:pt x="121284" y="808863"/>
                  </a:lnTo>
                  <a:lnTo>
                    <a:pt x="91008" y="770128"/>
                  </a:lnTo>
                  <a:lnTo>
                    <a:pt x="64490" y="727837"/>
                  </a:lnTo>
                  <a:lnTo>
                    <a:pt x="42100" y="682244"/>
                  </a:lnTo>
                  <a:lnTo>
                    <a:pt x="24142" y="633603"/>
                  </a:lnTo>
                  <a:lnTo>
                    <a:pt x="10934" y="582422"/>
                  </a:lnTo>
                  <a:lnTo>
                    <a:pt x="2781" y="529082"/>
                  </a:lnTo>
                  <a:lnTo>
                    <a:pt x="0" y="473837"/>
                  </a:lnTo>
                  <a:close/>
                </a:path>
              </a:pathLst>
            </a:custGeom>
            <a:ln w="21336">
              <a:solidFill>
                <a:srgbClr val="FFFFFF"/>
              </a:solidFill>
            </a:ln>
          </p:spPr>
          <p:txBody>
            <a:bodyPr wrap="square" lIns="0" tIns="0" rIns="0" bIns="0" rtlCol="0"/>
            <a:lstStyle/>
            <a:p>
              <a:endParaRPr/>
            </a:p>
          </p:txBody>
        </p:sp>
        <p:pic>
          <p:nvPicPr>
            <p:cNvPr id="35" name="object 35"/>
            <p:cNvPicPr/>
            <p:nvPr/>
          </p:nvPicPr>
          <p:blipFill>
            <a:blip r:embed="rId8" cstate="print"/>
            <a:stretch>
              <a:fillRect/>
            </a:stretch>
          </p:blipFill>
          <p:spPr>
            <a:xfrm>
              <a:off x="1786127" y="1981200"/>
              <a:ext cx="2383536" cy="554736"/>
            </a:xfrm>
            <a:prstGeom prst="rect">
              <a:avLst/>
            </a:prstGeom>
          </p:spPr>
        </p:pic>
        <p:sp>
          <p:nvSpPr>
            <p:cNvPr id="36" name="object 36"/>
            <p:cNvSpPr/>
            <p:nvPr/>
          </p:nvSpPr>
          <p:spPr>
            <a:xfrm>
              <a:off x="2461894" y="2001138"/>
              <a:ext cx="247650" cy="456565"/>
            </a:xfrm>
            <a:custGeom>
              <a:avLst/>
              <a:gdLst/>
              <a:ahLst/>
              <a:cxnLst/>
              <a:rect l="l" t="t" r="r" b="b"/>
              <a:pathLst>
                <a:path w="247650" h="456564">
                  <a:moveTo>
                    <a:pt x="228600" y="0"/>
                  </a:moveTo>
                  <a:lnTo>
                    <a:pt x="0" y="0"/>
                  </a:lnTo>
                  <a:lnTo>
                    <a:pt x="0" y="456564"/>
                  </a:lnTo>
                  <a:lnTo>
                    <a:pt x="137922" y="456564"/>
                  </a:lnTo>
                  <a:lnTo>
                    <a:pt x="164211" y="455295"/>
                  </a:lnTo>
                  <a:lnTo>
                    <a:pt x="204343" y="445897"/>
                  </a:lnTo>
                  <a:lnTo>
                    <a:pt x="238887" y="415671"/>
                  </a:lnTo>
                  <a:lnTo>
                    <a:pt x="245491" y="405130"/>
                  </a:lnTo>
                  <a:lnTo>
                    <a:pt x="46609" y="405130"/>
                  </a:lnTo>
                  <a:lnTo>
                    <a:pt x="46609" y="246634"/>
                  </a:lnTo>
                  <a:lnTo>
                    <a:pt x="247142" y="246634"/>
                  </a:lnTo>
                  <a:lnTo>
                    <a:pt x="239903" y="234950"/>
                  </a:lnTo>
                  <a:lnTo>
                    <a:pt x="204850" y="206248"/>
                  </a:lnTo>
                  <a:lnTo>
                    <a:pt x="152781" y="195325"/>
                  </a:lnTo>
                  <a:lnTo>
                    <a:pt x="130682" y="194690"/>
                  </a:lnTo>
                  <a:lnTo>
                    <a:pt x="46609" y="194690"/>
                  </a:lnTo>
                  <a:lnTo>
                    <a:pt x="46609" y="53848"/>
                  </a:lnTo>
                  <a:lnTo>
                    <a:pt x="228600" y="53848"/>
                  </a:lnTo>
                  <a:lnTo>
                    <a:pt x="228600" y="0"/>
                  </a:lnTo>
                  <a:close/>
                </a:path>
              </a:pathLst>
            </a:custGeom>
            <a:solidFill>
              <a:srgbClr val="FFFFFF"/>
            </a:solidFill>
          </p:spPr>
          <p:txBody>
            <a:bodyPr wrap="square" lIns="0" tIns="0" rIns="0" bIns="0" rtlCol="0"/>
            <a:lstStyle/>
            <a:p>
              <a:endParaRPr/>
            </a:p>
          </p:txBody>
        </p:sp>
        <p:pic>
          <p:nvPicPr>
            <p:cNvPr id="37" name="object 37"/>
            <p:cNvPicPr/>
            <p:nvPr/>
          </p:nvPicPr>
          <p:blipFill>
            <a:blip r:embed="rId9" cstate="print"/>
            <a:stretch>
              <a:fillRect/>
            </a:stretch>
          </p:blipFill>
          <p:spPr>
            <a:xfrm>
              <a:off x="2570734" y="2247773"/>
              <a:ext cx="156718" cy="158496"/>
            </a:xfrm>
            <a:prstGeom prst="rect">
              <a:avLst/>
            </a:prstGeom>
          </p:spPr>
        </p:pic>
        <p:sp>
          <p:nvSpPr>
            <p:cNvPr id="38" name="object 38"/>
            <p:cNvSpPr/>
            <p:nvPr/>
          </p:nvSpPr>
          <p:spPr>
            <a:xfrm>
              <a:off x="2112772" y="2001100"/>
              <a:ext cx="1995805" cy="462915"/>
            </a:xfrm>
            <a:custGeom>
              <a:avLst/>
              <a:gdLst/>
              <a:ahLst/>
              <a:cxnLst/>
              <a:rect l="l" t="t" r="r" b="b"/>
              <a:pathLst>
                <a:path w="1995804" h="462914">
                  <a:moveTo>
                    <a:pt x="308864" y="38"/>
                  </a:moveTo>
                  <a:lnTo>
                    <a:pt x="262382" y="38"/>
                  </a:lnTo>
                  <a:lnTo>
                    <a:pt x="161925" y="279692"/>
                  </a:lnTo>
                  <a:lnTo>
                    <a:pt x="47117" y="38"/>
                  </a:lnTo>
                  <a:lnTo>
                    <a:pt x="0" y="38"/>
                  </a:lnTo>
                  <a:lnTo>
                    <a:pt x="142748" y="335445"/>
                  </a:lnTo>
                  <a:lnTo>
                    <a:pt x="135509" y="358432"/>
                  </a:lnTo>
                  <a:lnTo>
                    <a:pt x="115443" y="400088"/>
                  </a:lnTo>
                  <a:lnTo>
                    <a:pt x="85979" y="414185"/>
                  </a:lnTo>
                  <a:lnTo>
                    <a:pt x="75692" y="413296"/>
                  </a:lnTo>
                  <a:lnTo>
                    <a:pt x="65659" y="410629"/>
                  </a:lnTo>
                  <a:lnTo>
                    <a:pt x="55880" y="406311"/>
                  </a:lnTo>
                  <a:lnTo>
                    <a:pt x="46355" y="400215"/>
                  </a:lnTo>
                  <a:lnTo>
                    <a:pt x="46355" y="451904"/>
                  </a:lnTo>
                  <a:lnTo>
                    <a:pt x="58928" y="456730"/>
                  </a:lnTo>
                  <a:lnTo>
                    <a:pt x="70485" y="460032"/>
                  </a:lnTo>
                  <a:lnTo>
                    <a:pt x="81026" y="462191"/>
                  </a:lnTo>
                  <a:lnTo>
                    <a:pt x="90551" y="462826"/>
                  </a:lnTo>
                  <a:lnTo>
                    <a:pt x="104521" y="461556"/>
                  </a:lnTo>
                  <a:lnTo>
                    <a:pt x="144526" y="429044"/>
                  </a:lnTo>
                  <a:lnTo>
                    <a:pt x="164846" y="385483"/>
                  </a:lnTo>
                  <a:lnTo>
                    <a:pt x="204724" y="279692"/>
                  </a:lnTo>
                  <a:lnTo>
                    <a:pt x="308864" y="38"/>
                  </a:lnTo>
                  <a:close/>
                </a:path>
                <a:path w="1995804" h="462914">
                  <a:moveTo>
                    <a:pt x="1269238" y="199936"/>
                  </a:moveTo>
                  <a:lnTo>
                    <a:pt x="1180973" y="199936"/>
                  </a:lnTo>
                  <a:lnTo>
                    <a:pt x="1180973" y="38"/>
                  </a:lnTo>
                  <a:lnTo>
                    <a:pt x="1134364" y="38"/>
                  </a:lnTo>
                  <a:lnTo>
                    <a:pt x="1134364" y="456603"/>
                  </a:lnTo>
                  <a:lnTo>
                    <a:pt x="1180973" y="456603"/>
                  </a:lnTo>
                  <a:lnTo>
                    <a:pt x="1180973" y="242862"/>
                  </a:lnTo>
                  <a:lnTo>
                    <a:pt x="1268095" y="242862"/>
                  </a:lnTo>
                  <a:lnTo>
                    <a:pt x="1257808" y="232702"/>
                  </a:lnTo>
                  <a:lnTo>
                    <a:pt x="1240790" y="223050"/>
                  </a:lnTo>
                  <a:lnTo>
                    <a:pt x="1249045" y="218097"/>
                  </a:lnTo>
                  <a:lnTo>
                    <a:pt x="1256792" y="212509"/>
                  </a:lnTo>
                  <a:lnTo>
                    <a:pt x="1263777" y="206159"/>
                  </a:lnTo>
                  <a:lnTo>
                    <a:pt x="1269238" y="199936"/>
                  </a:lnTo>
                  <a:close/>
                </a:path>
                <a:path w="1995804" h="462914">
                  <a:moveTo>
                    <a:pt x="1556131" y="53962"/>
                  </a:moveTo>
                  <a:lnTo>
                    <a:pt x="1509522" y="53962"/>
                  </a:lnTo>
                  <a:lnTo>
                    <a:pt x="1509522" y="456603"/>
                  </a:lnTo>
                  <a:lnTo>
                    <a:pt x="1556131" y="456603"/>
                  </a:lnTo>
                  <a:lnTo>
                    <a:pt x="1556131" y="53962"/>
                  </a:lnTo>
                  <a:close/>
                </a:path>
                <a:path w="1995804" h="462914">
                  <a:moveTo>
                    <a:pt x="1672615" y="0"/>
                  </a:moveTo>
                  <a:lnTo>
                    <a:pt x="1393317" y="0"/>
                  </a:lnTo>
                  <a:lnTo>
                    <a:pt x="1393317" y="53886"/>
                  </a:lnTo>
                  <a:lnTo>
                    <a:pt x="1672615" y="53886"/>
                  </a:lnTo>
                  <a:lnTo>
                    <a:pt x="1672615" y="0"/>
                  </a:lnTo>
                  <a:close/>
                </a:path>
                <a:path w="1995804" h="462914">
                  <a:moveTo>
                    <a:pt x="1995805" y="96024"/>
                  </a:moveTo>
                  <a:lnTo>
                    <a:pt x="1953514" y="96024"/>
                  </a:lnTo>
                  <a:lnTo>
                    <a:pt x="1953514" y="456603"/>
                  </a:lnTo>
                  <a:lnTo>
                    <a:pt x="1995805" y="456603"/>
                  </a:lnTo>
                  <a:lnTo>
                    <a:pt x="1995805" y="96024"/>
                  </a:lnTo>
                  <a:close/>
                </a:path>
                <a:path w="1995804" h="462914">
                  <a:moveTo>
                    <a:pt x="1995805" y="38"/>
                  </a:moveTo>
                  <a:lnTo>
                    <a:pt x="1948942" y="38"/>
                  </a:lnTo>
                  <a:lnTo>
                    <a:pt x="1761490" y="361607"/>
                  </a:lnTo>
                  <a:lnTo>
                    <a:pt x="1761490" y="38"/>
                  </a:lnTo>
                  <a:lnTo>
                    <a:pt x="1719199" y="38"/>
                  </a:lnTo>
                  <a:lnTo>
                    <a:pt x="1719199" y="456603"/>
                  </a:lnTo>
                  <a:lnTo>
                    <a:pt x="1765808" y="456603"/>
                  </a:lnTo>
                  <a:lnTo>
                    <a:pt x="1815211" y="361607"/>
                  </a:lnTo>
                  <a:lnTo>
                    <a:pt x="1953514" y="95923"/>
                  </a:lnTo>
                  <a:lnTo>
                    <a:pt x="1995805" y="95923"/>
                  </a:lnTo>
                  <a:lnTo>
                    <a:pt x="1995805" y="38"/>
                  </a:lnTo>
                  <a:close/>
                </a:path>
              </a:pathLst>
            </a:custGeom>
            <a:solidFill>
              <a:srgbClr val="FFFFFF"/>
            </a:solidFill>
          </p:spPr>
          <p:txBody>
            <a:bodyPr wrap="square" lIns="0" tIns="0" rIns="0" bIns="0" rtlCol="0"/>
            <a:lstStyle/>
            <a:p>
              <a:endParaRPr/>
            </a:p>
          </p:txBody>
        </p:sp>
        <p:pic>
          <p:nvPicPr>
            <p:cNvPr id="39" name="object 39"/>
            <p:cNvPicPr/>
            <p:nvPr/>
          </p:nvPicPr>
          <p:blipFill>
            <a:blip r:embed="rId10" cstate="print"/>
            <a:stretch>
              <a:fillRect/>
            </a:stretch>
          </p:blipFill>
          <p:spPr>
            <a:xfrm>
              <a:off x="3293744" y="2243963"/>
              <a:ext cx="199770" cy="213740"/>
            </a:xfrm>
            <a:prstGeom prst="rect">
              <a:avLst/>
            </a:prstGeom>
          </p:spPr>
        </p:pic>
        <p:sp>
          <p:nvSpPr>
            <p:cNvPr id="40" name="object 40"/>
            <p:cNvSpPr/>
            <p:nvPr/>
          </p:nvSpPr>
          <p:spPr>
            <a:xfrm>
              <a:off x="2771648" y="1993391"/>
              <a:ext cx="718820" cy="472440"/>
            </a:xfrm>
            <a:custGeom>
              <a:avLst/>
              <a:gdLst/>
              <a:ahLst/>
              <a:cxnLst/>
              <a:rect l="l" t="t" r="r" b="b"/>
              <a:pathLst>
                <a:path w="718820" h="472439">
                  <a:moveTo>
                    <a:pt x="50165" y="3048"/>
                  </a:moveTo>
                  <a:lnTo>
                    <a:pt x="3810" y="3048"/>
                  </a:lnTo>
                  <a:lnTo>
                    <a:pt x="3810" y="68199"/>
                  </a:lnTo>
                  <a:lnTo>
                    <a:pt x="26416" y="68199"/>
                  </a:lnTo>
                  <a:lnTo>
                    <a:pt x="25654" y="80391"/>
                  </a:lnTo>
                  <a:lnTo>
                    <a:pt x="11303" y="121666"/>
                  </a:lnTo>
                  <a:lnTo>
                    <a:pt x="0" y="130429"/>
                  </a:lnTo>
                  <a:lnTo>
                    <a:pt x="10541" y="152654"/>
                  </a:lnTo>
                  <a:lnTo>
                    <a:pt x="20701" y="145415"/>
                  </a:lnTo>
                  <a:lnTo>
                    <a:pt x="45974" y="104013"/>
                  </a:lnTo>
                  <a:lnTo>
                    <a:pt x="50165" y="54483"/>
                  </a:lnTo>
                  <a:lnTo>
                    <a:pt x="50165" y="3048"/>
                  </a:lnTo>
                  <a:close/>
                </a:path>
                <a:path w="718820" h="472439">
                  <a:moveTo>
                    <a:pt x="380619" y="52959"/>
                  </a:moveTo>
                  <a:lnTo>
                    <a:pt x="345440" y="19812"/>
                  </a:lnTo>
                  <a:lnTo>
                    <a:pt x="299593" y="2159"/>
                  </a:lnTo>
                  <a:lnTo>
                    <a:pt x="273304" y="0"/>
                  </a:lnTo>
                  <a:lnTo>
                    <a:pt x="225044" y="8255"/>
                  </a:lnTo>
                  <a:lnTo>
                    <a:pt x="183896" y="33020"/>
                  </a:lnTo>
                  <a:lnTo>
                    <a:pt x="151257" y="70612"/>
                  </a:lnTo>
                  <a:lnTo>
                    <a:pt x="128270" y="117475"/>
                  </a:lnTo>
                  <a:lnTo>
                    <a:pt x="114554" y="171450"/>
                  </a:lnTo>
                  <a:lnTo>
                    <a:pt x="110109" y="231013"/>
                  </a:lnTo>
                  <a:lnTo>
                    <a:pt x="111506" y="279908"/>
                  </a:lnTo>
                  <a:lnTo>
                    <a:pt x="118237" y="324866"/>
                  </a:lnTo>
                  <a:lnTo>
                    <a:pt x="148209" y="402463"/>
                  </a:lnTo>
                  <a:lnTo>
                    <a:pt x="199644" y="454660"/>
                  </a:lnTo>
                  <a:lnTo>
                    <a:pt x="272288" y="472059"/>
                  </a:lnTo>
                  <a:lnTo>
                    <a:pt x="315468" y="465963"/>
                  </a:lnTo>
                  <a:lnTo>
                    <a:pt x="351790" y="447802"/>
                  </a:lnTo>
                  <a:lnTo>
                    <a:pt x="377571" y="421386"/>
                  </a:lnTo>
                  <a:lnTo>
                    <a:pt x="268986" y="421386"/>
                  </a:lnTo>
                  <a:lnTo>
                    <a:pt x="246380" y="418592"/>
                  </a:lnTo>
                  <a:lnTo>
                    <a:pt x="207518" y="396367"/>
                  </a:lnTo>
                  <a:lnTo>
                    <a:pt x="177800" y="352679"/>
                  </a:lnTo>
                  <a:lnTo>
                    <a:pt x="161417" y="292100"/>
                  </a:lnTo>
                  <a:lnTo>
                    <a:pt x="158369" y="255778"/>
                  </a:lnTo>
                  <a:lnTo>
                    <a:pt x="289433" y="255778"/>
                  </a:lnTo>
                  <a:lnTo>
                    <a:pt x="289433" y="201803"/>
                  </a:lnTo>
                  <a:lnTo>
                    <a:pt x="160274" y="201803"/>
                  </a:lnTo>
                  <a:lnTo>
                    <a:pt x="163322" y="169291"/>
                  </a:lnTo>
                  <a:lnTo>
                    <a:pt x="179451" y="114935"/>
                  </a:lnTo>
                  <a:lnTo>
                    <a:pt x="208407" y="75565"/>
                  </a:lnTo>
                  <a:lnTo>
                    <a:pt x="248666" y="55499"/>
                  </a:lnTo>
                  <a:lnTo>
                    <a:pt x="273050" y="52959"/>
                  </a:lnTo>
                  <a:lnTo>
                    <a:pt x="380619" y="52959"/>
                  </a:lnTo>
                  <a:close/>
                </a:path>
                <a:path w="718820" h="472439">
                  <a:moveTo>
                    <a:pt x="718439" y="8128"/>
                  </a:moveTo>
                  <a:lnTo>
                    <a:pt x="710692" y="7620"/>
                  </a:lnTo>
                  <a:lnTo>
                    <a:pt x="690118" y="7493"/>
                  </a:lnTo>
                  <a:lnTo>
                    <a:pt x="651383" y="20193"/>
                  </a:lnTo>
                  <a:lnTo>
                    <a:pt x="624332" y="51308"/>
                  </a:lnTo>
                  <a:lnTo>
                    <a:pt x="607314" y="93853"/>
                  </a:lnTo>
                  <a:lnTo>
                    <a:pt x="590550" y="142240"/>
                  </a:lnTo>
                  <a:lnTo>
                    <a:pt x="567055" y="191643"/>
                  </a:lnTo>
                  <a:lnTo>
                    <a:pt x="522097" y="207645"/>
                  </a:lnTo>
                  <a:lnTo>
                    <a:pt x="610362" y="207645"/>
                  </a:lnTo>
                  <a:lnTo>
                    <a:pt x="632841" y="159893"/>
                  </a:lnTo>
                  <a:lnTo>
                    <a:pt x="648208" y="112649"/>
                  </a:lnTo>
                  <a:lnTo>
                    <a:pt x="654685" y="95758"/>
                  </a:lnTo>
                  <a:lnTo>
                    <a:pt x="689356" y="60706"/>
                  </a:lnTo>
                  <a:lnTo>
                    <a:pt x="699770" y="59817"/>
                  </a:lnTo>
                  <a:lnTo>
                    <a:pt x="703961" y="59817"/>
                  </a:lnTo>
                  <a:lnTo>
                    <a:pt x="709041" y="60198"/>
                  </a:lnTo>
                  <a:lnTo>
                    <a:pt x="713740" y="60325"/>
                  </a:lnTo>
                  <a:lnTo>
                    <a:pt x="716915" y="60452"/>
                  </a:lnTo>
                  <a:lnTo>
                    <a:pt x="718439" y="60452"/>
                  </a:lnTo>
                  <a:lnTo>
                    <a:pt x="718439" y="59817"/>
                  </a:lnTo>
                  <a:lnTo>
                    <a:pt x="718439" y="8128"/>
                  </a:lnTo>
                  <a:close/>
                </a:path>
              </a:pathLst>
            </a:custGeom>
            <a:solidFill>
              <a:srgbClr val="FFFFFF"/>
            </a:solidFill>
          </p:spPr>
          <p:txBody>
            <a:bodyPr wrap="square" lIns="0" tIns="0" rIns="0" bIns="0" rtlCol="0"/>
            <a:lstStyle/>
            <a:p>
              <a:endParaRPr/>
            </a:p>
          </p:txBody>
        </p:sp>
        <p:pic>
          <p:nvPicPr>
            <p:cNvPr id="41" name="object 41"/>
            <p:cNvPicPr/>
            <p:nvPr/>
          </p:nvPicPr>
          <p:blipFill>
            <a:blip r:embed="rId11" cstate="print"/>
            <a:stretch>
              <a:fillRect/>
            </a:stretch>
          </p:blipFill>
          <p:spPr>
            <a:xfrm>
              <a:off x="3040634" y="2298954"/>
              <a:ext cx="150368" cy="115824"/>
            </a:xfrm>
            <a:prstGeom prst="rect">
              <a:avLst/>
            </a:prstGeom>
          </p:spPr>
        </p:pic>
        <p:pic>
          <p:nvPicPr>
            <p:cNvPr id="42" name="object 42"/>
            <p:cNvPicPr/>
            <p:nvPr/>
          </p:nvPicPr>
          <p:blipFill>
            <a:blip r:embed="rId12" cstate="print"/>
            <a:stretch>
              <a:fillRect/>
            </a:stretch>
          </p:blipFill>
          <p:spPr>
            <a:xfrm>
              <a:off x="3044697" y="2046351"/>
              <a:ext cx="141731" cy="95503"/>
            </a:xfrm>
            <a:prstGeom prst="rect">
              <a:avLst/>
            </a:prstGeom>
          </p:spPr>
        </p:pic>
        <p:sp>
          <p:nvSpPr>
            <p:cNvPr id="43" name="object 43"/>
            <p:cNvSpPr/>
            <p:nvPr/>
          </p:nvSpPr>
          <p:spPr>
            <a:xfrm>
              <a:off x="1798319" y="1993392"/>
              <a:ext cx="269875" cy="472440"/>
            </a:xfrm>
            <a:custGeom>
              <a:avLst/>
              <a:gdLst/>
              <a:ahLst/>
              <a:cxnLst/>
              <a:rect l="l" t="t" r="r" b="b"/>
              <a:pathLst>
                <a:path w="269875" h="472439">
                  <a:moveTo>
                    <a:pt x="166243" y="0"/>
                  </a:moveTo>
                  <a:lnTo>
                    <a:pt x="121538" y="6858"/>
                  </a:lnTo>
                  <a:lnTo>
                    <a:pt x="80899" y="27559"/>
                  </a:lnTo>
                  <a:lnTo>
                    <a:pt x="46481" y="61595"/>
                  </a:lnTo>
                  <a:lnTo>
                    <a:pt x="20955" y="108204"/>
                  </a:lnTo>
                  <a:lnTo>
                    <a:pt x="5206" y="165862"/>
                  </a:lnTo>
                  <a:lnTo>
                    <a:pt x="0" y="232663"/>
                  </a:lnTo>
                  <a:lnTo>
                    <a:pt x="1143" y="264795"/>
                  </a:lnTo>
                  <a:lnTo>
                    <a:pt x="10413" y="326009"/>
                  </a:lnTo>
                  <a:lnTo>
                    <a:pt x="28956" y="381762"/>
                  </a:lnTo>
                  <a:lnTo>
                    <a:pt x="56134" y="425323"/>
                  </a:lnTo>
                  <a:lnTo>
                    <a:pt x="92075" y="455168"/>
                  </a:lnTo>
                  <a:lnTo>
                    <a:pt x="138430" y="470154"/>
                  </a:lnTo>
                  <a:lnTo>
                    <a:pt x="165607" y="472059"/>
                  </a:lnTo>
                  <a:lnTo>
                    <a:pt x="192024" y="469519"/>
                  </a:lnTo>
                  <a:lnTo>
                    <a:pt x="216407" y="462280"/>
                  </a:lnTo>
                  <a:lnTo>
                    <a:pt x="238632" y="450088"/>
                  </a:lnTo>
                  <a:lnTo>
                    <a:pt x="258699" y="433070"/>
                  </a:lnTo>
                  <a:lnTo>
                    <a:pt x="268986" y="420243"/>
                  </a:lnTo>
                  <a:lnTo>
                    <a:pt x="161671" y="420243"/>
                  </a:lnTo>
                  <a:lnTo>
                    <a:pt x="145923" y="418973"/>
                  </a:lnTo>
                  <a:lnTo>
                    <a:pt x="101854" y="398780"/>
                  </a:lnTo>
                  <a:lnTo>
                    <a:pt x="68580" y="354330"/>
                  </a:lnTo>
                  <a:lnTo>
                    <a:pt x="55372" y="311277"/>
                  </a:lnTo>
                  <a:lnTo>
                    <a:pt x="48894" y="260477"/>
                  </a:lnTo>
                  <a:lnTo>
                    <a:pt x="48006" y="232410"/>
                  </a:lnTo>
                  <a:lnTo>
                    <a:pt x="48641" y="209931"/>
                  </a:lnTo>
                  <a:lnTo>
                    <a:pt x="54229" y="166116"/>
                  </a:lnTo>
                  <a:lnTo>
                    <a:pt x="74168" y="106425"/>
                  </a:lnTo>
                  <a:lnTo>
                    <a:pt x="111887" y="65912"/>
                  </a:lnTo>
                  <a:lnTo>
                    <a:pt x="165354" y="51688"/>
                  </a:lnTo>
                  <a:lnTo>
                    <a:pt x="269748" y="51688"/>
                  </a:lnTo>
                  <a:lnTo>
                    <a:pt x="255143" y="34925"/>
                  </a:lnTo>
                  <a:lnTo>
                    <a:pt x="236093" y="19685"/>
                  </a:lnTo>
                  <a:lnTo>
                    <a:pt x="215011" y="8762"/>
                  </a:lnTo>
                  <a:lnTo>
                    <a:pt x="191643" y="2159"/>
                  </a:lnTo>
                  <a:lnTo>
                    <a:pt x="166243" y="0"/>
                  </a:lnTo>
                  <a:close/>
                </a:path>
              </a:pathLst>
            </a:custGeom>
            <a:solidFill>
              <a:srgbClr val="FFFFFF"/>
            </a:solidFill>
          </p:spPr>
          <p:txBody>
            <a:bodyPr wrap="square" lIns="0" tIns="0" rIns="0" bIns="0" rtlCol="0"/>
            <a:lstStyle/>
            <a:p>
              <a:endParaRPr/>
            </a:p>
          </p:txBody>
        </p:sp>
        <p:pic>
          <p:nvPicPr>
            <p:cNvPr id="44" name="object 44"/>
            <p:cNvPicPr/>
            <p:nvPr/>
          </p:nvPicPr>
          <p:blipFill>
            <a:blip r:embed="rId13" cstate="print"/>
            <a:stretch>
              <a:fillRect/>
            </a:stretch>
          </p:blipFill>
          <p:spPr>
            <a:xfrm>
              <a:off x="1959991" y="2297557"/>
              <a:ext cx="149732" cy="116077"/>
            </a:xfrm>
            <a:prstGeom prst="rect">
              <a:avLst/>
            </a:prstGeom>
          </p:spPr>
        </p:pic>
        <p:pic>
          <p:nvPicPr>
            <p:cNvPr id="45" name="object 45"/>
            <p:cNvPicPr/>
            <p:nvPr/>
          </p:nvPicPr>
          <p:blipFill>
            <a:blip r:embed="rId14" cstate="print"/>
            <a:stretch>
              <a:fillRect/>
            </a:stretch>
          </p:blipFill>
          <p:spPr>
            <a:xfrm>
              <a:off x="1963674" y="2045080"/>
              <a:ext cx="140081" cy="95250"/>
            </a:xfrm>
            <a:prstGeom prst="rect">
              <a:avLst/>
            </a:prstGeom>
          </p:spPr>
        </p:pic>
      </p:grpSp>
      <p:sp>
        <p:nvSpPr>
          <p:cNvPr id="46" name="object 46"/>
          <p:cNvSpPr txBox="1"/>
          <p:nvPr/>
        </p:nvSpPr>
        <p:spPr>
          <a:xfrm>
            <a:off x="6696581" y="2853944"/>
            <a:ext cx="4584065" cy="954877"/>
          </a:xfrm>
          <a:prstGeom prst="rect">
            <a:avLst/>
          </a:prstGeom>
        </p:spPr>
        <p:txBody>
          <a:bodyPr vert="horz" wrap="square" lIns="0" tIns="3810" rIns="0" bIns="0" rtlCol="0">
            <a:spAutoFit/>
          </a:bodyPr>
          <a:lstStyle/>
          <a:p>
            <a:pPr marL="12700" marR="5080">
              <a:lnSpc>
                <a:spcPct val="102600"/>
              </a:lnSpc>
              <a:spcBef>
                <a:spcPts val="30"/>
              </a:spcBef>
              <a:tabLst>
                <a:tab pos="823594" algn="l"/>
                <a:tab pos="2003425" algn="l"/>
                <a:tab pos="3552190" algn="l"/>
              </a:tabLst>
            </a:pPr>
            <a:r>
              <a:rPr sz="2000" spc="-40" dirty="0">
                <a:solidFill>
                  <a:srgbClr val="FF0000"/>
                </a:solidFill>
                <a:latin typeface="Microsoft Sans Serif"/>
                <a:cs typeface="Microsoft Sans Serif"/>
              </a:rPr>
              <a:t>Результати підвищення</a:t>
            </a:r>
            <a:r>
              <a:rPr sz="2000" spc="-55" dirty="0">
                <a:solidFill>
                  <a:srgbClr val="FF0000"/>
                </a:solidFill>
                <a:latin typeface="Microsoft Sans Serif"/>
                <a:cs typeface="Microsoft Sans Serif"/>
              </a:rPr>
              <a:t> </a:t>
            </a:r>
            <a:r>
              <a:rPr sz="2000" spc="-40" dirty="0">
                <a:solidFill>
                  <a:srgbClr val="FF0000"/>
                </a:solidFill>
                <a:latin typeface="Microsoft Sans Serif"/>
                <a:cs typeface="Microsoft Sans Serif"/>
              </a:rPr>
              <a:t>кваліфікації</a:t>
            </a:r>
            <a:r>
              <a:rPr sz="2000" spc="-60" dirty="0">
                <a:solidFill>
                  <a:srgbClr val="FF0000"/>
                </a:solidFill>
                <a:latin typeface="Microsoft Sans Serif"/>
                <a:cs typeface="Microsoft Sans Serif"/>
              </a:rPr>
              <a:t> </a:t>
            </a:r>
            <a:r>
              <a:rPr sz="2000" spc="-50" dirty="0">
                <a:solidFill>
                  <a:srgbClr val="FF0000"/>
                </a:solidFill>
                <a:latin typeface="Microsoft Sans Serif"/>
                <a:cs typeface="Microsoft Sans Serif"/>
              </a:rPr>
              <a:t>у </a:t>
            </a:r>
            <a:r>
              <a:rPr sz="2000" spc="-10" dirty="0">
                <a:solidFill>
                  <a:srgbClr val="FF0000"/>
                </a:solidFill>
                <a:latin typeface="Microsoft Sans Serif"/>
                <a:cs typeface="Microsoft Sans Serif"/>
              </a:rPr>
              <a:t>таких</a:t>
            </a:r>
            <a:r>
              <a:rPr sz="2000" dirty="0">
                <a:solidFill>
                  <a:srgbClr val="FF0000"/>
                </a:solidFill>
                <a:latin typeface="Microsoft Sans Serif"/>
                <a:cs typeface="Microsoft Sans Serif"/>
              </a:rPr>
              <a:t>	</a:t>
            </a:r>
            <a:r>
              <a:rPr lang="uk-UA" sz="2000" spc="-10" dirty="0" smtClean="0">
                <a:solidFill>
                  <a:srgbClr val="FF0000"/>
                </a:solidFill>
                <a:latin typeface="Microsoft Sans Serif"/>
                <a:cs typeface="Microsoft Sans Serif"/>
              </a:rPr>
              <a:t>закладах освіти не потребують окремого визнання і підтвердження</a:t>
            </a:r>
            <a:endParaRPr sz="2000" dirty="0">
              <a:solidFill>
                <a:srgbClr val="FF0000"/>
              </a:solidFill>
              <a:latin typeface="Microsoft Sans Serif"/>
              <a:cs typeface="Microsoft Sans Serif"/>
            </a:endParaRPr>
          </a:p>
        </p:txBody>
      </p:sp>
      <p:sp>
        <p:nvSpPr>
          <p:cNvPr id="47" name="object 47"/>
          <p:cNvSpPr txBox="1"/>
          <p:nvPr/>
        </p:nvSpPr>
        <p:spPr>
          <a:xfrm>
            <a:off x="1243990" y="2853944"/>
            <a:ext cx="4781550" cy="3241040"/>
          </a:xfrm>
          <a:prstGeom prst="rect">
            <a:avLst/>
          </a:prstGeom>
        </p:spPr>
        <p:txBody>
          <a:bodyPr vert="horz" wrap="square" lIns="0" tIns="11430" rIns="0" bIns="0" rtlCol="0">
            <a:spAutoFit/>
          </a:bodyPr>
          <a:lstStyle/>
          <a:p>
            <a:pPr marL="299085" marR="5080" indent="-287020">
              <a:lnSpc>
                <a:spcPct val="100000"/>
              </a:lnSpc>
              <a:spcBef>
                <a:spcPts val="90"/>
              </a:spcBef>
              <a:buFont typeface="Wingdings"/>
              <a:buChar char=""/>
              <a:tabLst>
                <a:tab pos="299085" algn="l"/>
              </a:tabLst>
            </a:pPr>
            <a:r>
              <a:rPr sz="2000" spc="-20" dirty="0">
                <a:solidFill>
                  <a:srgbClr val="1F3862"/>
                </a:solidFill>
                <a:latin typeface="Microsoft Sans Serif"/>
                <a:cs typeface="Microsoft Sans Serif"/>
              </a:rPr>
              <a:t>Заклади</a:t>
            </a:r>
            <a:r>
              <a:rPr sz="2000" spc="-55" dirty="0">
                <a:solidFill>
                  <a:srgbClr val="1F3862"/>
                </a:solidFill>
                <a:latin typeface="Microsoft Sans Serif"/>
                <a:cs typeface="Microsoft Sans Serif"/>
              </a:rPr>
              <a:t> </a:t>
            </a:r>
            <a:r>
              <a:rPr sz="2000" dirty="0">
                <a:solidFill>
                  <a:srgbClr val="1F3862"/>
                </a:solidFill>
                <a:latin typeface="Microsoft Sans Serif"/>
                <a:cs typeface="Microsoft Sans Serif"/>
              </a:rPr>
              <a:t>освіти,</a:t>
            </a:r>
            <a:r>
              <a:rPr sz="2000" spc="-120" dirty="0">
                <a:solidFill>
                  <a:srgbClr val="1F3862"/>
                </a:solidFill>
                <a:latin typeface="Microsoft Sans Serif"/>
                <a:cs typeface="Microsoft Sans Serif"/>
              </a:rPr>
              <a:t> </a:t>
            </a:r>
            <a:r>
              <a:rPr sz="2000" dirty="0">
                <a:solidFill>
                  <a:srgbClr val="1F3862"/>
                </a:solidFill>
                <a:latin typeface="Microsoft Sans Serif"/>
                <a:cs typeface="Microsoft Sans Serif"/>
              </a:rPr>
              <a:t>що</a:t>
            </a:r>
            <a:r>
              <a:rPr sz="2000" spc="-50" dirty="0">
                <a:solidFill>
                  <a:srgbClr val="1F3862"/>
                </a:solidFill>
                <a:latin typeface="Microsoft Sans Serif"/>
                <a:cs typeface="Microsoft Sans Serif"/>
              </a:rPr>
              <a:t> </a:t>
            </a:r>
            <a:r>
              <a:rPr sz="2000" spc="-10" dirty="0">
                <a:solidFill>
                  <a:srgbClr val="1F3862"/>
                </a:solidFill>
                <a:latin typeface="Microsoft Sans Serif"/>
                <a:cs typeface="Microsoft Sans Serif"/>
              </a:rPr>
              <a:t>мають</a:t>
            </a:r>
            <a:r>
              <a:rPr sz="2000" spc="-40" dirty="0">
                <a:solidFill>
                  <a:srgbClr val="1F3862"/>
                </a:solidFill>
                <a:latin typeface="Microsoft Sans Serif"/>
                <a:cs typeface="Microsoft Sans Serif"/>
              </a:rPr>
              <a:t> </a:t>
            </a:r>
            <a:r>
              <a:rPr sz="2000" spc="-20" dirty="0">
                <a:solidFill>
                  <a:srgbClr val="1F3862"/>
                </a:solidFill>
                <a:latin typeface="Microsoft Sans Serif"/>
                <a:cs typeface="Microsoft Sans Serif"/>
              </a:rPr>
              <a:t>ліцензію</a:t>
            </a:r>
            <a:r>
              <a:rPr sz="2000" spc="-75" dirty="0">
                <a:solidFill>
                  <a:srgbClr val="1F3862"/>
                </a:solidFill>
                <a:latin typeface="Microsoft Sans Serif"/>
                <a:cs typeface="Microsoft Sans Serif"/>
              </a:rPr>
              <a:t> </a:t>
            </a:r>
            <a:r>
              <a:rPr sz="2000" spc="-25" dirty="0">
                <a:solidFill>
                  <a:srgbClr val="1F3862"/>
                </a:solidFill>
                <a:latin typeface="Microsoft Sans Serif"/>
                <a:cs typeface="Microsoft Sans Serif"/>
              </a:rPr>
              <a:t>на </a:t>
            </a:r>
            <a:r>
              <a:rPr sz="2000" spc="-60" dirty="0">
                <a:solidFill>
                  <a:srgbClr val="1F3862"/>
                </a:solidFill>
                <a:latin typeface="Microsoft Sans Serif"/>
                <a:cs typeface="Microsoft Sans Serif"/>
              </a:rPr>
              <a:t>ПК</a:t>
            </a:r>
            <a:r>
              <a:rPr sz="2000" spc="-75" dirty="0">
                <a:solidFill>
                  <a:srgbClr val="1F3862"/>
                </a:solidFill>
                <a:latin typeface="Microsoft Sans Serif"/>
                <a:cs typeface="Microsoft Sans Serif"/>
              </a:rPr>
              <a:t> </a:t>
            </a:r>
            <a:r>
              <a:rPr sz="2000" dirty="0">
                <a:solidFill>
                  <a:srgbClr val="1F3862"/>
                </a:solidFill>
                <a:latin typeface="Microsoft Sans Serif"/>
                <a:cs typeface="Microsoft Sans Serif"/>
              </a:rPr>
              <a:t>або</a:t>
            </a:r>
            <a:r>
              <a:rPr sz="2000" spc="-114" dirty="0">
                <a:solidFill>
                  <a:srgbClr val="1F3862"/>
                </a:solidFill>
                <a:latin typeface="Microsoft Sans Serif"/>
                <a:cs typeface="Microsoft Sans Serif"/>
              </a:rPr>
              <a:t> </a:t>
            </a:r>
            <a:r>
              <a:rPr sz="2000" spc="-10" dirty="0">
                <a:solidFill>
                  <a:srgbClr val="1F3862"/>
                </a:solidFill>
                <a:latin typeface="Microsoft Sans Serif"/>
                <a:cs typeface="Microsoft Sans Serif"/>
              </a:rPr>
              <a:t>проводять</a:t>
            </a:r>
            <a:r>
              <a:rPr sz="2000" spc="-5" dirty="0">
                <a:solidFill>
                  <a:srgbClr val="1F3862"/>
                </a:solidFill>
                <a:latin typeface="Microsoft Sans Serif"/>
                <a:cs typeface="Microsoft Sans Serif"/>
              </a:rPr>
              <a:t> </a:t>
            </a:r>
            <a:r>
              <a:rPr sz="2000" dirty="0">
                <a:solidFill>
                  <a:srgbClr val="1F3862"/>
                </a:solidFill>
                <a:latin typeface="Microsoft Sans Serif"/>
                <a:cs typeface="Microsoft Sans Serif"/>
              </a:rPr>
              <a:t>освітню</a:t>
            </a:r>
            <a:r>
              <a:rPr sz="2000" spc="-120" dirty="0">
                <a:solidFill>
                  <a:srgbClr val="1F3862"/>
                </a:solidFill>
                <a:latin typeface="Microsoft Sans Serif"/>
                <a:cs typeface="Microsoft Sans Serif"/>
              </a:rPr>
              <a:t> </a:t>
            </a:r>
            <a:r>
              <a:rPr sz="2000" spc="-10" dirty="0">
                <a:solidFill>
                  <a:srgbClr val="1F3862"/>
                </a:solidFill>
                <a:latin typeface="Microsoft Sans Serif"/>
                <a:cs typeface="Microsoft Sans Serif"/>
              </a:rPr>
              <a:t>діяльність </a:t>
            </a:r>
            <a:r>
              <a:rPr sz="2000" dirty="0">
                <a:solidFill>
                  <a:srgbClr val="1F3862"/>
                </a:solidFill>
                <a:latin typeface="Microsoft Sans Serif"/>
                <a:cs typeface="Microsoft Sans Serif"/>
              </a:rPr>
              <a:t>за</a:t>
            </a:r>
            <a:r>
              <a:rPr sz="2000" spc="-75" dirty="0">
                <a:solidFill>
                  <a:srgbClr val="1F3862"/>
                </a:solidFill>
                <a:latin typeface="Microsoft Sans Serif"/>
                <a:cs typeface="Microsoft Sans Serif"/>
              </a:rPr>
              <a:t> </a:t>
            </a:r>
            <a:r>
              <a:rPr sz="2000" spc="-35" dirty="0">
                <a:solidFill>
                  <a:srgbClr val="1F3862"/>
                </a:solidFill>
                <a:latin typeface="Microsoft Sans Serif"/>
                <a:cs typeface="Microsoft Sans Serif"/>
              </a:rPr>
              <a:t>акредитованими</a:t>
            </a:r>
            <a:r>
              <a:rPr sz="2000" spc="-25" dirty="0">
                <a:solidFill>
                  <a:srgbClr val="1F3862"/>
                </a:solidFill>
                <a:latin typeface="Microsoft Sans Serif"/>
                <a:cs typeface="Microsoft Sans Serif"/>
              </a:rPr>
              <a:t> ОП</a:t>
            </a:r>
            <a:endParaRPr sz="2000" dirty="0">
              <a:latin typeface="Microsoft Sans Serif"/>
              <a:cs typeface="Microsoft Sans Serif"/>
            </a:endParaRPr>
          </a:p>
          <a:p>
            <a:pPr marL="299085" indent="-286385">
              <a:lnSpc>
                <a:spcPct val="100000"/>
              </a:lnSpc>
              <a:spcBef>
                <a:spcPts val="1320"/>
              </a:spcBef>
              <a:buFont typeface="Wingdings"/>
              <a:buChar char=""/>
              <a:tabLst>
                <a:tab pos="299085" algn="l"/>
              </a:tabLst>
            </a:pPr>
            <a:r>
              <a:rPr sz="2000" dirty="0">
                <a:solidFill>
                  <a:srgbClr val="1F3862"/>
                </a:solidFill>
                <a:latin typeface="Microsoft Sans Serif"/>
                <a:cs typeface="Microsoft Sans Serif"/>
              </a:rPr>
              <a:t>Інші</a:t>
            </a:r>
            <a:r>
              <a:rPr sz="2000" spc="-70" dirty="0">
                <a:solidFill>
                  <a:srgbClr val="1F3862"/>
                </a:solidFill>
                <a:latin typeface="Microsoft Sans Serif"/>
                <a:cs typeface="Microsoft Sans Serif"/>
              </a:rPr>
              <a:t> </a:t>
            </a:r>
            <a:r>
              <a:rPr sz="2000" spc="-25" dirty="0">
                <a:solidFill>
                  <a:srgbClr val="1F3862"/>
                </a:solidFill>
                <a:latin typeface="Microsoft Sans Serif"/>
                <a:cs typeface="Microsoft Sans Serif"/>
              </a:rPr>
              <a:t>заклади</a:t>
            </a:r>
            <a:r>
              <a:rPr sz="2000" spc="-55" dirty="0">
                <a:solidFill>
                  <a:srgbClr val="1F3862"/>
                </a:solidFill>
                <a:latin typeface="Microsoft Sans Serif"/>
                <a:cs typeface="Microsoft Sans Serif"/>
              </a:rPr>
              <a:t> </a:t>
            </a:r>
            <a:r>
              <a:rPr sz="2000" dirty="0">
                <a:solidFill>
                  <a:srgbClr val="1F3862"/>
                </a:solidFill>
                <a:latin typeface="Microsoft Sans Serif"/>
                <a:cs typeface="Microsoft Sans Serif"/>
              </a:rPr>
              <a:t>освіти</a:t>
            </a:r>
            <a:r>
              <a:rPr sz="2000" spc="-55" dirty="0">
                <a:solidFill>
                  <a:srgbClr val="1F3862"/>
                </a:solidFill>
                <a:latin typeface="Microsoft Sans Serif"/>
                <a:cs typeface="Microsoft Sans Serif"/>
              </a:rPr>
              <a:t> </a:t>
            </a:r>
            <a:r>
              <a:rPr sz="2000" dirty="0">
                <a:solidFill>
                  <a:srgbClr val="1F3862"/>
                </a:solidFill>
                <a:latin typeface="Microsoft Sans Serif"/>
                <a:cs typeface="Microsoft Sans Serif"/>
              </a:rPr>
              <a:t>або</a:t>
            </a:r>
            <a:r>
              <a:rPr sz="2000" spc="-20" dirty="0">
                <a:solidFill>
                  <a:srgbClr val="1F3862"/>
                </a:solidFill>
                <a:latin typeface="Microsoft Sans Serif"/>
                <a:cs typeface="Microsoft Sans Serif"/>
              </a:rPr>
              <a:t> </a:t>
            </a:r>
            <a:r>
              <a:rPr sz="2000" dirty="0">
                <a:solidFill>
                  <a:srgbClr val="1F3862"/>
                </a:solidFill>
                <a:latin typeface="Microsoft Sans Serif"/>
                <a:cs typeface="Microsoft Sans Serif"/>
              </a:rPr>
              <a:t>їх</a:t>
            </a:r>
            <a:r>
              <a:rPr sz="2000" spc="60" dirty="0">
                <a:solidFill>
                  <a:srgbClr val="1F3862"/>
                </a:solidFill>
                <a:latin typeface="Microsoft Sans Serif"/>
                <a:cs typeface="Microsoft Sans Serif"/>
              </a:rPr>
              <a:t> </a:t>
            </a:r>
            <a:r>
              <a:rPr sz="2000" spc="-10" dirty="0">
                <a:solidFill>
                  <a:srgbClr val="1F3862"/>
                </a:solidFill>
                <a:latin typeface="Microsoft Sans Serif"/>
                <a:cs typeface="Microsoft Sans Serif"/>
              </a:rPr>
              <a:t>структурні</a:t>
            </a:r>
            <a:endParaRPr sz="2000" dirty="0">
              <a:latin typeface="Microsoft Sans Serif"/>
              <a:cs typeface="Microsoft Sans Serif"/>
            </a:endParaRPr>
          </a:p>
          <a:p>
            <a:pPr marL="299085">
              <a:lnSpc>
                <a:spcPct val="100000"/>
              </a:lnSpc>
              <a:spcBef>
                <a:spcPts val="5"/>
              </a:spcBef>
            </a:pPr>
            <a:r>
              <a:rPr sz="2000" spc="-10" dirty="0">
                <a:solidFill>
                  <a:srgbClr val="1F3862"/>
                </a:solidFill>
                <a:latin typeface="Microsoft Sans Serif"/>
                <a:cs typeface="Microsoft Sans Serif"/>
              </a:rPr>
              <a:t>підрозділи</a:t>
            </a:r>
            <a:endParaRPr sz="2000" dirty="0">
              <a:latin typeface="Microsoft Sans Serif"/>
              <a:cs typeface="Microsoft Sans Serif"/>
            </a:endParaRPr>
          </a:p>
          <a:p>
            <a:pPr marL="299085" indent="-286385">
              <a:lnSpc>
                <a:spcPct val="100000"/>
              </a:lnSpc>
              <a:buFont typeface="Wingdings"/>
              <a:buChar char=""/>
              <a:tabLst>
                <a:tab pos="299085" algn="l"/>
              </a:tabLst>
            </a:pPr>
            <a:r>
              <a:rPr sz="2000" spc="-20" dirty="0">
                <a:solidFill>
                  <a:srgbClr val="1F3862"/>
                </a:solidFill>
                <a:latin typeface="Microsoft Sans Serif"/>
                <a:cs typeface="Microsoft Sans Serif"/>
              </a:rPr>
              <a:t>Наукові</a:t>
            </a:r>
            <a:r>
              <a:rPr sz="2000" spc="-100" dirty="0">
                <a:solidFill>
                  <a:srgbClr val="1F3862"/>
                </a:solidFill>
                <a:latin typeface="Microsoft Sans Serif"/>
                <a:cs typeface="Microsoft Sans Serif"/>
              </a:rPr>
              <a:t> </a:t>
            </a:r>
            <a:r>
              <a:rPr sz="2000" spc="-10" dirty="0">
                <a:solidFill>
                  <a:srgbClr val="1F3862"/>
                </a:solidFill>
                <a:latin typeface="Microsoft Sans Serif"/>
                <a:cs typeface="Microsoft Sans Serif"/>
              </a:rPr>
              <a:t>установи</a:t>
            </a:r>
            <a:endParaRPr sz="2000" dirty="0">
              <a:latin typeface="Microsoft Sans Serif"/>
              <a:cs typeface="Microsoft Sans Serif"/>
            </a:endParaRPr>
          </a:p>
          <a:p>
            <a:pPr marL="299085" indent="-286385">
              <a:lnSpc>
                <a:spcPct val="100000"/>
              </a:lnSpc>
              <a:buFont typeface="Wingdings"/>
              <a:buChar char=""/>
              <a:tabLst>
                <a:tab pos="299085" algn="l"/>
              </a:tabLst>
            </a:pPr>
            <a:r>
              <a:rPr sz="2000" spc="-10" dirty="0">
                <a:solidFill>
                  <a:srgbClr val="1F3862"/>
                </a:solidFill>
                <a:latin typeface="Microsoft Sans Serif"/>
                <a:cs typeface="Microsoft Sans Serif"/>
              </a:rPr>
              <a:t>Юридичні</a:t>
            </a:r>
            <a:r>
              <a:rPr sz="2000" spc="-85" dirty="0">
                <a:solidFill>
                  <a:srgbClr val="1F3862"/>
                </a:solidFill>
                <a:latin typeface="Microsoft Sans Serif"/>
                <a:cs typeface="Microsoft Sans Serif"/>
              </a:rPr>
              <a:t> </a:t>
            </a:r>
            <a:r>
              <a:rPr sz="2000" dirty="0">
                <a:solidFill>
                  <a:srgbClr val="1F3862"/>
                </a:solidFill>
                <a:latin typeface="Microsoft Sans Serif"/>
                <a:cs typeface="Microsoft Sans Serif"/>
              </a:rPr>
              <a:t>особи</a:t>
            </a:r>
            <a:r>
              <a:rPr sz="2000" spc="-45" dirty="0">
                <a:solidFill>
                  <a:srgbClr val="1F3862"/>
                </a:solidFill>
                <a:latin typeface="Microsoft Sans Serif"/>
                <a:cs typeface="Microsoft Sans Serif"/>
              </a:rPr>
              <a:t> </a:t>
            </a:r>
            <a:r>
              <a:rPr sz="2000" spc="-10" dirty="0">
                <a:solidFill>
                  <a:srgbClr val="1F3862"/>
                </a:solidFill>
                <a:latin typeface="Microsoft Sans Serif"/>
                <a:cs typeface="Microsoft Sans Serif"/>
              </a:rPr>
              <a:t>(громадські</a:t>
            </a:r>
            <a:endParaRPr sz="2000" dirty="0">
              <a:latin typeface="Microsoft Sans Serif"/>
              <a:cs typeface="Microsoft Sans Serif"/>
            </a:endParaRPr>
          </a:p>
          <a:p>
            <a:pPr marL="299085">
              <a:lnSpc>
                <a:spcPct val="100000"/>
              </a:lnSpc>
            </a:pPr>
            <a:r>
              <a:rPr sz="2000" spc="-10" dirty="0">
                <a:solidFill>
                  <a:srgbClr val="1F3862"/>
                </a:solidFill>
                <a:latin typeface="Microsoft Sans Serif"/>
                <a:cs typeface="Microsoft Sans Serif"/>
              </a:rPr>
              <a:t>організації)</a:t>
            </a:r>
            <a:endParaRPr sz="2000" dirty="0">
              <a:latin typeface="Microsoft Sans Serif"/>
              <a:cs typeface="Microsoft Sans Serif"/>
            </a:endParaRPr>
          </a:p>
          <a:p>
            <a:pPr marL="299085" marR="1033144" indent="-287020">
              <a:lnSpc>
                <a:spcPct val="100000"/>
              </a:lnSpc>
              <a:spcBef>
                <a:spcPts val="5"/>
              </a:spcBef>
              <a:buFont typeface="Wingdings"/>
              <a:buChar char=""/>
              <a:tabLst>
                <a:tab pos="299085" algn="l"/>
              </a:tabLst>
            </a:pPr>
            <a:r>
              <a:rPr sz="2000" spc="-45" dirty="0">
                <a:solidFill>
                  <a:srgbClr val="1F3862"/>
                </a:solidFill>
                <a:latin typeface="Microsoft Sans Serif"/>
                <a:cs typeface="Microsoft Sans Serif"/>
              </a:rPr>
              <a:t>Фізичні</a:t>
            </a:r>
            <a:r>
              <a:rPr sz="2000" spc="-90" dirty="0">
                <a:solidFill>
                  <a:srgbClr val="1F3862"/>
                </a:solidFill>
                <a:latin typeface="Microsoft Sans Serif"/>
                <a:cs typeface="Microsoft Sans Serif"/>
              </a:rPr>
              <a:t> </a:t>
            </a:r>
            <a:r>
              <a:rPr sz="2000" dirty="0">
                <a:solidFill>
                  <a:srgbClr val="1F3862"/>
                </a:solidFill>
                <a:latin typeface="Microsoft Sans Serif"/>
                <a:cs typeface="Microsoft Sans Serif"/>
              </a:rPr>
              <a:t>особи</a:t>
            </a:r>
            <a:r>
              <a:rPr sz="2000" spc="-95" dirty="0">
                <a:solidFill>
                  <a:srgbClr val="1F3862"/>
                </a:solidFill>
                <a:latin typeface="Microsoft Sans Serif"/>
                <a:cs typeface="Microsoft Sans Serif"/>
              </a:rPr>
              <a:t> </a:t>
            </a:r>
            <a:r>
              <a:rPr sz="2000" spc="-10" dirty="0">
                <a:solidFill>
                  <a:srgbClr val="1F3862"/>
                </a:solidFill>
                <a:latin typeface="Microsoft Sans Serif"/>
                <a:cs typeface="Microsoft Sans Serif"/>
              </a:rPr>
              <a:t>(фізичні</a:t>
            </a:r>
            <a:r>
              <a:rPr sz="2000" spc="-70" dirty="0">
                <a:solidFill>
                  <a:srgbClr val="1F3862"/>
                </a:solidFill>
                <a:latin typeface="Microsoft Sans Serif"/>
                <a:cs typeface="Microsoft Sans Serif"/>
              </a:rPr>
              <a:t> </a:t>
            </a:r>
            <a:r>
              <a:rPr sz="2000" spc="-10" dirty="0">
                <a:solidFill>
                  <a:srgbClr val="1F3862"/>
                </a:solidFill>
                <a:latin typeface="Microsoft Sans Serif"/>
                <a:cs typeface="Microsoft Sans Serif"/>
              </a:rPr>
              <a:t>особи- підприємці)</a:t>
            </a:r>
            <a:endParaRPr sz="2000" dirty="0">
              <a:latin typeface="Microsoft Sans Serif"/>
              <a:cs typeface="Microsoft Sans Serif"/>
            </a:endParaRPr>
          </a:p>
        </p:txBody>
      </p:sp>
      <p:sp>
        <p:nvSpPr>
          <p:cNvPr id="48" name="object 46"/>
          <p:cNvSpPr txBox="1"/>
          <p:nvPr/>
        </p:nvSpPr>
        <p:spPr>
          <a:xfrm>
            <a:off x="6601775" y="4061460"/>
            <a:ext cx="4584065" cy="955040"/>
          </a:xfrm>
          <a:prstGeom prst="rect">
            <a:avLst/>
          </a:prstGeom>
        </p:spPr>
        <p:txBody>
          <a:bodyPr vert="horz" wrap="square" lIns="0" tIns="3810" rIns="0" bIns="0" rtlCol="0">
            <a:spAutoFit/>
          </a:bodyPr>
          <a:lstStyle/>
          <a:p>
            <a:pPr marL="12700" marR="5080">
              <a:lnSpc>
                <a:spcPct val="102600"/>
              </a:lnSpc>
              <a:spcBef>
                <a:spcPts val="30"/>
              </a:spcBef>
              <a:tabLst>
                <a:tab pos="823594" algn="l"/>
                <a:tab pos="2003425" algn="l"/>
                <a:tab pos="3552190" algn="l"/>
              </a:tabLst>
            </a:pPr>
            <a:r>
              <a:rPr sz="2000" spc="-40" dirty="0">
                <a:solidFill>
                  <a:schemeClr val="accent2">
                    <a:lumMod val="50000"/>
                  </a:schemeClr>
                </a:solidFill>
                <a:latin typeface="Microsoft Sans Serif"/>
                <a:cs typeface="Microsoft Sans Serif"/>
              </a:rPr>
              <a:t>Результати підвищення</a:t>
            </a:r>
            <a:r>
              <a:rPr sz="2000" spc="-55" dirty="0">
                <a:solidFill>
                  <a:schemeClr val="accent2">
                    <a:lumMod val="50000"/>
                  </a:schemeClr>
                </a:solidFill>
                <a:latin typeface="Microsoft Sans Serif"/>
                <a:cs typeface="Microsoft Sans Serif"/>
              </a:rPr>
              <a:t> </a:t>
            </a:r>
            <a:r>
              <a:rPr sz="2000" spc="-40" dirty="0">
                <a:solidFill>
                  <a:schemeClr val="accent2">
                    <a:lumMod val="50000"/>
                  </a:schemeClr>
                </a:solidFill>
                <a:latin typeface="Microsoft Sans Serif"/>
                <a:cs typeface="Microsoft Sans Serif"/>
              </a:rPr>
              <a:t>кваліфікації</a:t>
            </a:r>
            <a:r>
              <a:rPr sz="2000" spc="-60" dirty="0">
                <a:solidFill>
                  <a:schemeClr val="accent2">
                    <a:lumMod val="50000"/>
                  </a:schemeClr>
                </a:solidFill>
                <a:latin typeface="Microsoft Sans Serif"/>
                <a:cs typeface="Microsoft Sans Serif"/>
              </a:rPr>
              <a:t> </a:t>
            </a:r>
            <a:r>
              <a:rPr sz="2000" spc="-50" dirty="0">
                <a:solidFill>
                  <a:schemeClr val="accent2">
                    <a:lumMod val="50000"/>
                  </a:schemeClr>
                </a:solidFill>
                <a:latin typeface="Microsoft Sans Serif"/>
                <a:cs typeface="Microsoft Sans Serif"/>
              </a:rPr>
              <a:t>у </a:t>
            </a:r>
            <a:r>
              <a:rPr sz="2000" spc="-10" dirty="0">
                <a:solidFill>
                  <a:schemeClr val="accent2">
                    <a:lumMod val="50000"/>
                  </a:schemeClr>
                </a:solidFill>
                <a:latin typeface="Microsoft Sans Serif"/>
                <a:cs typeface="Microsoft Sans Serif"/>
              </a:rPr>
              <a:t>таких</a:t>
            </a:r>
            <a:r>
              <a:rPr sz="2000" dirty="0">
                <a:solidFill>
                  <a:schemeClr val="accent2">
                    <a:lumMod val="50000"/>
                  </a:schemeClr>
                </a:solidFill>
                <a:latin typeface="Microsoft Sans Serif"/>
                <a:cs typeface="Microsoft Sans Serif"/>
              </a:rPr>
              <a:t>	</a:t>
            </a:r>
            <a:r>
              <a:rPr sz="2000" spc="-10" dirty="0">
                <a:solidFill>
                  <a:schemeClr val="accent2">
                    <a:lumMod val="50000"/>
                  </a:schemeClr>
                </a:solidFill>
                <a:latin typeface="Microsoft Sans Serif"/>
                <a:cs typeface="Microsoft Sans Serif"/>
              </a:rPr>
              <a:t>суб'єктів</a:t>
            </a:r>
            <a:r>
              <a:rPr sz="2000" dirty="0">
                <a:solidFill>
                  <a:schemeClr val="accent2">
                    <a:lumMod val="50000"/>
                  </a:schemeClr>
                </a:solidFill>
                <a:latin typeface="Microsoft Sans Serif"/>
                <a:cs typeface="Microsoft Sans Serif"/>
              </a:rPr>
              <a:t>	</a:t>
            </a:r>
            <a:r>
              <a:rPr sz="2000" spc="-10" dirty="0">
                <a:solidFill>
                  <a:schemeClr val="accent2">
                    <a:lumMod val="50000"/>
                  </a:schemeClr>
                </a:solidFill>
                <a:latin typeface="Microsoft Sans Serif"/>
                <a:cs typeface="Microsoft Sans Serif"/>
              </a:rPr>
              <a:t>визнаються</a:t>
            </a:r>
            <a:r>
              <a:rPr sz="2000" dirty="0">
                <a:solidFill>
                  <a:schemeClr val="accent2">
                    <a:lumMod val="50000"/>
                  </a:schemeClr>
                </a:solidFill>
                <a:latin typeface="Microsoft Sans Serif"/>
                <a:cs typeface="Microsoft Sans Serif"/>
              </a:rPr>
              <a:t>	</a:t>
            </a:r>
            <a:r>
              <a:rPr sz="2000" spc="-55" dirty="0">
                <a:solidFill>
                  <a:schemeClr val="accent2">
                    <a:lumMod val="50000"/>
                  </a:schemeClr>
                </a:solidFill>
                <a:latin typeface="Microsoft Sans Serif"/>
                <a:cs typeface="Microsoft Sans Serif"/>
              </a:rPr>
              <a:t>окремим рішенням</a:t>
            </a:r>
            <a:r>
              <a:rPr sz="2000" spc="-80" dirty="0">
                <a:solidFill>
                  <a:schemeClr val="accent2">
                    <a:lumMod val="50000"/>
                  </a:schemeClr>
                </a:solidFill>
                <a:latin typeface="Microsoft Sans Serif"/>
                <a:cs typeface="Microsoft Sans Serif"/>
              </a:rPr>
              <a:t> </a:t>
            </a:r>
            <a:r>
              <a:rPr sz="2000" spc="-55" dirty="0">
                <a:solidFill>
                  <a:schemeClr val="accent2">
                    <a:lumMod val="50000"/>
                  </a:schemeClr>
                </a:solidFill>
                <a:latin typeface="Microsoft Sans Serif"/>
                <a:cs typeface="Microsoft Sans Serif"/>
              </a:rPr>
              <a:t>педагогічної</a:t>
            </a:r>
            <a:r>
              <a:rPr sz="2000" spc="-70" dirty="0">
                <a:solidFill>
                  <a:schemeClr val="accent2">
                    <a:lumMod val="50000"/>
                  </a:schemeClr>
                </a:solidFill>
                <a:latin typeface="Microsoft Sans Serif"/>
                <a:cs typeface="Microsoft Sans Serif"/>
              </a:rPr>
              <a:t> </a:t>
            </a:r>
            <a:r>
              <a:rPr sz="2000" spc="-20" dirty="0">
                <a:solidFill>
                  <a:schemeClr val="accent2">
                    <a:lumMod val="50000"/>
                  </a:schemeClr>
                </a:solidFill>
                <a:latin typeface="Microsoft Sans Serif"/>
                <a:cs typeface="Microsoft Sans Serif"/>
              </a:rPr>
              <a:t>ради</a:t>
            </a:r>
            <a:endParaRPr sz="2000" dirty="0">
              <a:solidFill>
                <a:schemeClr val="accent2">
                  <a:lumMod val="50000"/>
                </a:schemeClr>
              </a:solidFill>
              <a:latin typeface="Microsoft Sans Serif"/>
              <a:cs typeface="Microsoft Sans Serif"/>
            </a:endParaRPr>
          </a:p>
        </p:txBody>
      </p:sp>
    </p:spTree>
    <p:extLst>
      <p:ext uri="{BB962C8B-B14F-4D97-AF65-F5344CB8AC3E}">
        <p14:creationId xmlns:p14="http://schemas.microsoft.com/office/powerpoint/2010/main" val="300108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descr="значок в виде карандаша и бумаги">
            <a:extLst>
              <a:ext uri="{FF2B5EF4-FFF2-40B4-BE49-F238E27FC236}">
                <a16:creationId xmlns:a16="http://schemas.microsoft.com/office/drawing/2014/main" xmlns="" id="{CD02CDDB-16A0-4015-AE88-EA5958854E17}"/>
              </a:ext>
            </a:extLst>
          </p:cNvPr>
          <p:cNvGrpSpPr/>
          <p:nvPr/>
        </p:nvGrpSpPr>
        <p:grpSpPr>
          <a:xfrm>
            <a:off x="11107784" y="191044"/>
            <a:ext cx="838200" cy="631825"/>
            <a:chOff x="2765425" y="8172450"/>
            <a:chExt cx="628650" cy="631825"/>
          </a:xfrm>
        </p:grpSpPr>
        <p:sp>
          <p:nvSpPr>
            <p:cNvPr id="11" name="Овал 169">
              <a:extLst>
                <a:ext uri="{FF2B5EF4-FFF2-40B4-BE49-F238E27FC236}">
                  <a16:creationId xmlns:a16="http://schemas.microsoft.com/office/drawing/2014/main" xmlns="" id="{BB0E7498-C5A0-46BC-9AEA-01973B690F72}"/>
                </a:ext>
              </a:extLst>
            </p:cNvPr>
            <p:cNvSpPr>
              <a:spLocks noChangeArrowheads="1"/>
            </p:cNvSpPr>
            <p:nvPr/>
          </p:nvSpPr>
          <p:spPr bwMode="auto">
            <a:xfrm>
              <a:off x="2765425" y="8172450"/>
              <a:ext cx="628650" cy="631825"/>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12" name="Полилиния 192">
              <a:extLst>
                <a:ext uri="{FF2B5EF4-FFF2-40B4-BE49-F238E27FC236}">
                  <a16:creationId xmlns:a16="http://schemas.microsoft.com/office/drawing/2014/main" xmlns="" id="{BD6C034F-BEB0-4F21-93A9-851988BCBCED}"/>
                </a:ext>
              </a:extLst>
            </p:cNvPr>
            <p:cNvSpPr>
              <a:spLocks noEditPoints="1"/>
            </p:cNvSpPr>
            <p:nvPr/>
          </p:nvSpPr>
          <p:spPr bwMode="auto">
            <a:xfrm>
              <a:off x="2905125" y="8248650"/>
              <a:ext cx="457200" cy="454025"/>
            </a:xfrm>
            <a:custGeom>
              <a:avLst/>
              <a:gdLst>
                <a:gd name="T0" fmla="*/ 115 w 144"/>
                <a:gd name="T1" fmla="*/ 38 h 143"/>
                <a:gd name="T2" fmla="*/ 110 w 144"/>
                <a:gd name="T3" fmla="*/ 0 h 143"/>
                <a:gd name="T4" fmla="*/ 0 w 144"/>
                <a:gd name="T5" fmla="*/ 143 h 143"/>
                <a:gd name="T6" fmla="*/ 110 w 144"/>
                <a:gd name="T7" fmla="*/ 87 h 143"/>
                <a:gd name="T8" fmla="*/ 137 w 144"/>
                <a:gd name="T9" fmla="*/ 38 h 143"/>
                <a:gd name="T10" fmla="*/ 5 w 144"/>
                <a:gd name="T11" fmla="*/ 138 h 143"/>
                <a:gd name="T12" fmla="*/ 106 w 144"/>
                <a:gd name="T13" fmla="*/ 5 h 143"/>
                <a:gd name="T14" fmla="*/ 97 w 144"/>
                <a:gd name="T15" fmla="*/ 55 h 143"/>
                <a:gd name="T16" fmla="*/ 64 w 144"/>
                <a:gd name="T17" fmla="*/ 60 h 143"/>
                <a:gd name="T18" fmla="*/ 74 w 144"/>
                <a:gd name="T19" fmla="*/ 78 h 143"/>
                <a:gd name="T20" fmla="*/ 14 w 144"/>
                <a:gd name="T21" fmla="*/ 83 h 143"/>
                <a:gd name="T22" fmla="*/ 51 w 144"/>
                <a:gd name="T23" fmla="*/ 101 h 143"/>
                <a:gd name="T24" fmla="*/ 14 w 144"/>
                <a:gd name="T25" fmla="*/ 106 h 143"/>
                <a:gd name="T26" fmla="*/ 46 w 144"/>
                <a:gd name="T27" fmla="*/ 129 h 143"/>
                <a:gd name="T28" fmla="*/ 106 w 144"/>
                <a:gd name="T29" fmla="*/ 92 h 143"/>
                <a:gd name="T30" fmla="*/ 52 w 144"/>
                <a:gd name="T31" fmla="*/ 111 h 143"/>
                <a:gd name="T32" fmla="*/ 51 w 144"/>
                <a:gd name="T33" fmla="*/ 124 h 143"/>
                <a:gd name="T34" fmla="*/ 69 w 144"/>
                <a:gd name="T35" fmla="*/ 122 h 143"/>
                <a:gd name="T36" fmla="*/ 116 w 144"/>
                <a:gd name="T37" fmla="*/ 42 h 143"/>
                <a:gd name="T38" fmla="*/ 69 w 144"/>
                <a:gd name="T39" fmla="*/ 122 h 143"/>
                <a:gd name="T40" fmla="*/ 120 w 144"/>
                <a:gd name="T41" fmla="*/ 39 h 143"/>
                <a:gd name="T42" fmla="*/ 136 w 144"/>
                <a:gd name="T43" fmla="*/ 55 h 143"/>
                <a:gd name="T44" fmla="*/ 120 w 144"/>
                <a:gd name="T45" fmla="*/ 52 h 143"/>
                <a:gd name="T46" fmla="*/ 66 w 144"/>
                <a:gd name="T47" fmla="*/ 112 h 143"/>
                <a:gd name="T48" fmla="*/ 55 w 144"/>
                <a:gd name="T49" fmla="*/ 14 h 143"/>
                <a:gd name="T50" fmla="*/ 14 w 144"/>
                <a:gd name="T51" fmla="*/ 60 h 143"/>
                <a:gd name="T52" fmla="*/ 55 w 144"/>
                <a:gd name="T53" fmla="*/ 14 h 143"/>
                <a:gd name="T54" fmla="*/ 18 w 144"/>
                <a:gd name="T55" fmla="*/ 55 h 143"/>
                <a:gd name="T56" fmla="*/ 50 w 144"/>
                <a:gd name="T57" fmla="*/ 19 h 143"/>
                <a:gd name="T58" fmla="*/ 34 w 144"/>
                <a:gd name="T59" fmla="*/ 44 h 143"/>
                <a:gd name="T60" fmla="*/ 48 w 144"/>
                <a:gd name="T61" fmla="*/ 53 h 143"/>
                <a:gd name="T62" fmla="*/ 44 w 144"/>
                <a:gd name="T63" fmla="*/ 33 h 143"/>
                <a:gd name="T64" fmla="*/ 25 w 144"/>
                <a:gd name="T65" fmla="*/ 33 h 143"/>
                <a:gd name="T66" fmla="*/ 21 w 144"/>
                <a:gd name="T67" fmla="*/ 53 h 143"/>
                <a:gd name="T68" fmla="*/ 34 w 144"/>
                <a:gd name="T69" fmla="*/ 44 h 143"/>
                <a:gd name="T70" fmla="*/ 39 w 144"/>
                <a:gd name="T71" fmla="*/ 33 h 143"/>
                <a:gd name="T72" fmla="*/ 30 w 144"/>
                <a:gd name="T73" fmla="*/ 33 h 143"/>
                <a:gd name="T74" fmla="*/ 64 w 144"/>
                <a:gd name="T75" fmla="*/ 14 h 143"/>
                <a:gd name="T76" fmla="*/ 97 w 144"/>
                <a:gd name="T77" fmla="*/ 19 h 143"/>
                <a:gd name="T78" fmla="*/ 64 w 144"/>
                <a:gd name="T79" fmla="*/ 14 h 143"/>
                <a:gd name="T80" fmla="*/ 97 w 144"/>
                <a:gd name="T81" fmla="*/ 35 h 143"/>
                <a:gd name="T82" fmla="*/ 64 w 144"/>
                <a:gd name="T83" fmla="*/ 39 h 143"/>
                <a:gd name="T84" fmla="*/ 14 w 144"/>
                <a:gd name="T85" fmla="*/ 124 h 143"/>
                <a:gd name="T86" fmla="*/ 18 w 144"/>
                <a:gd name="T87" fmla="*/ 129 h 143"/>
                <a:gd name="T88" fmla="*/ 14 w 144"/>
                <a:gd name="T89" fmla="*/ 124 h 143"/>
                <a:gd name="T90" fmla="*/ 28 w 144"/>
                <a:gd name="T91" fmla="*/ 124 h 143"/>
                <a:gd name="T92" fmla="*/ 23 w 144"/>
                <a:gd name="T93" fmla="*/ 129 h 143"/>
                <a:gd name="T94" fmla="*/ 32 w 144"/>
                <a:gd name="T95" fmla="*/ 124 h 143"/>
                <a:gd name="T96" fmla="*/ 37 w 144"/>
                <a:gd name="T97" fmla="*/ 129 h 143"/>
                <a:gd name="T98" fmla="*/ 32 w 144"/>
                <a:gd name="T99" fmla="*/ 1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43">
                  <a:moveTo>
                    <a:pt x="137" y="38"/>
                  </a:moveTo>
                  <a:cubicBezTo>
                    <a:pt x="129" y="29"/>
                    <a:pt x="118" y="35"/>
                    <a:pt x="115" y="38"/>
                  </a:cubicBezTo>
                  <a:cubicBezTo>
                    <a:pt x="110" y="42"/>
                    <a:pt x="110" y="42"/>
                    <a:pt x="110" y="42"/>
                  </a:cubicBezTo>
                  <a:cubicBezTo>
                    <a:pt x="110" y="0"/>
                    <a:pt x="110" y="0"/>
                    <a:pt x="110" y="0"/>
                  </a:cubicBezTo>
                  <a:cubicBezTo>
                    <a:pt x="0" y="0"/>
                    <a:pt x="0" y="0"/>
                    <a:pt x="0" y="0"/>
                  </a:cubicBezTo>
                  <a:cubicBezTo>
                    <a:pt x="0" y="143"/>
                    <a:pt x="0" y="143"/>
                    <a:pt x="0" y="143"/>
                  </a:cubicBezTo>
                  <a:cubicBezTo>
                    <a:pt x="110" y="143"/>
                    <a:pt x="110" y="143"/>
                    <a:pt x="110" y="143"/>
                  </a:cubicBezTo>
                  <a:cubicBezTo>
                    <a:pt x="110" y="87"/>
                    <a:pt x="110" y="87"/>
                    <a:pt x="110" y="87"/>
                  </a:cubicBezTo>
                  <a:cubicBezTo>
                    <a:pt x="137" y="60"/>
                    <a:pt x="137" y="60"/>
                    <a:pt x="137" y="60"/>
                  </a:cubicBezTo>
                  <a:cubicBezTo>
                    <a:pt x="144" y="54"/>
                    <a:pt x="144" y="44"/>
                    <a:pt x="137" y="38"/>
                  </a:cubicBezTo>
                  <a:close/>
                  <a:moveTo>
                    <a:pt x="106" y="138"/>
                  </a:moveTo>
                  <a:cubicBezTo>
                    <a:pt x="5" y="138"/>
                    <a:pt x="5" y="138"/>
                    <a:pt x="5" y="138"/>
                  </a:cubicBezTo>
                  <a:cubicBezTo>
                    <a:pt x="5" y="5"/>
                    <a:pt x="5" y="5"/>
                    <a:pt x="5" y="5"/>
                  </a:cubicBezTo>
                  <a:cubicBezTo>
                    <a:pt x="106" y="5"/>
                    <a:pt x="106" y="5"/>
                    <a:pt x="106" y="5"/>
                  </a:cubicBezTo>
                  <a:cubicBezTo>
                    <a:pt x="106" y="47"/>
                    <a:pt x="106" y="47"/>
                    <a:pt x="106" y="47"/>
                  </a:cubicBezTo>
                  <a:cubicBezTo>
                    <a:pt x="97" y="55"/>
                    <a:pt x="97" y="55"/>
                    <a:pt x="97" y="55"/>
                  </a:cubicBezTo>
                  <a:cubicBezTo>
                    <a:pt x="64" y="55"/>
                    <a:pt x="64" y="55"/>
                    <a:pt x="64" y="55"/>
                  </a:cubicBezTo>
                  <a:cubicBezTo>
                    <a:pt x="64" y="60"/>
                    <a:pt x="64" y="60"/>
                    <a:pt x="64" y="60"/>
                  </a:cubicBezTo>
                  <a:cubicBezTo>
                    <a:pt x="92" y="60"/>
                    <a:pt x="92" y="60"/>
                    <a:pt x="92" y="60"/>
                  </a:cubicBezTo>
                  <a:cubicBezTo>
                    <a:pt x="74" y="78"/>
                    <a:pt x="74" y="78"/>
                    <a:pt x="74" y="78"/>
                  </a:cubicBezTo>
                  <a:cubicBezTo>
                    <a:pt x="14" y="78"/>
                    <a:pt x="14" y="78"/>
                    <a:pt x="14" y="78"/>
                  </a:cubicBezTo>
                  <a:cubicBezTo>
                    <a:pt x="14" y="83"/>
                    <a:pt x="14" y="83"/>
                    <a:pt x="14" y="83"/>
                  </a:cubicBezTo>
                  <a:cubicBezTo>
                    <a:pt x="69" y="83"/>
                    <a:pt x="69" y="83"/>
                    <a:pt x="69" y="83"/>
                  </a:cubicBezTo>
                  <a:cubicBezTo>
                    <a:pt x="51" y="101"/>
                    <a:pt x="51" y="101"/>
                    <a:pt x="51" y="101"/>
                  </a:cubicBezTo>
                  <a:cubicBezTo>
                    <a:pt x="14" y="101"/>
                    <a:pt x="14" y="101"/>
                    <a:pt x="14" y="101"/>
                  </a:cubicBezTo>
                  <a:cubicBezTo>
                    <a:pt x="14" y="106"/>
                    <a:pt x="14" y="106"/>
                    <a:pt x="14" y="106"/>
                  </a:cubicBezTo>
                  <a:cubicBezTo>
                    <a:pt x="47" y="106"/>
                    <a:pt x="47" y="106"/>
                    <a:pt x="47" y="106"/>
                  </a:cubicBezTo>
                  <a:cubicBezTo>
                    <a:pt x="46" y="129"/>
                    <a:pt x="46" y="129"/>
                    <a:pt x="46" y="129"/>
                  </a:cubicBezTo>
                  <a:cubicBezTo>
                    <a:pt x="70" y="127"/>
                    <a:pt x="70" y="127"/>
                    <a:pt x="70" y="127"/>
                  </a:cubicBezTo>
                  <a:cubicBezTo>
                    <a:pt x="106" y="92"/>
                    <a:pt x="106" y="92"/>
                    <a:pt x="106" y="92"/>
                  </a:cubicBezTo>
                  <a:cubicBezTo>
                    <a:pt x="106" y="138"/>
                    <a:pt x="106" y="138"/>
                    <a:pt x="106" y="138"/>
                  </a:cubicBezTo>
                  <a:close/>
                  <a:moveTo>
                    <a:pt x="52" y="111"/>
                  </a:moveTo>
                  <a:cubicBezTo>
                    <a:pt x="64" y="123"/>
                    <a:pt x="64" y="123"/>
                    <a:pt x="64" y="123"/>
                  </a:cubicBezTo>
                  <a:cubicBezTo>
                    <a:pt x="51" y="124"/>
                    <a:pt x="51" y="124"/>
                    <a:pt x="51" y="124"/>
                  </a:cubicBezTo>
                  <a:lnTo>
                    <a:pt x="52" y="111"/>
                  </a:lnTo>
                  <a:close/>
                  <a:moveTo>
                    <a:pt x="69" y="122"/>
                  </a:moveTo>
                  <a:cubicBezTo>
                    <a:pt x="53" y="106"/>
                    <a:pt x="53" y="106"/>
                    <a:pt x="53" y="106"/>
                  </a:cubicBezTo>
                  <a:cubicBezTo>
                    <a:pt x="116" y="42"/>
                    <a:pt x="116" y="42"/>
                    <a:pt x="116" y="42"/>
                  </a:cubicBezTo>
                  <a:cubicBezTo>
                    <a:pt x="133" y="59"/>
                    <a:pt x="133" y="59"/>
                    <a:pt x="133" y="59"/>
                  </a:cubicBezTo>
                  <a:lnTo>
                    <a:pt x="69" y="122"/>
                  </a:lnTo>
                  <a:close/>
                  <a:moveTo>
                    <a:pt x="136" y="55"/>
                  </a:moveTo>
                  <a:cubicBezTo>
                    <a:pt x="120" y="39"/>
                    <a:pt x="120" y="39"/>
                    <a:pt x="120" y="39"/>
                  </a:cubicBezTo>
                  <a:cubicBezTo>
                    <a:pt x="122" y="38"/>
                    <a:pt x="128" y="35"/>
                    <a:pt x="134" y="41"/>
                  </a:cubicBezTo>
                  <a:cubicBezTo>
                    <a:pt x="138" y="45"/>
                    <a:pt x="139" y="51"/>
                    <a:pt x="136" y="55"/>
                  </a:cubicBezTo>
                  <a:close/>
                  <a:moveTo>
                    <a:pt x="63" y="109"/>
                  </a:moveTo>
                  <a:cubicBezTo>
                    <a:pt x="120" y="52"/>
                    <a:pt x="120" y="52"/>
                    <a:pt x="120" y="52"/>
                  </a:cubicBezTo>
                  <a:cubicBezTo>
                    <a:pt x="123" y="55"/>
                    <a:pt x="123" y="55"/>
                    <a:pt x="123" y="55"/>
                  </a:cubicBezTo>
                  <a:cubicBezTo>
                    <a:pt x="66" y="112"/>
                    <a:pt x="66" y="112"/>
                    <a:pt x="66" y="112"/>
                  </a:cubicBezTo>
                  <a:lnTo>
                    <a:pt x="63" y="109"/>
                  </a:lnTo>
                  <a:close/>
                  <a:moveTo>
                    <a:pt x="55" y="14"/>
                  </a:moveTo>
                  <a:cubicBezTo>
                    <a:pt x="14" y="14"/>
                    <a:pt x="14" y="14"/>
                    <a:pt x="14" y="14"/>
                  </a:cubicBezTo>
                  <a:cubicBezTo>
                    <a:pt x="14" y="60"/>
                    <a:pt x="14" y="60"/>
                    <a:pt x="14" y="60"/>
                  </a:cubicBezTo>
                  <a:cubicBezTo>
                    <a:pt x="55" y="60"/>
                    <a:pt x="55" y="60"/>
                    <a:pt x="55" y="60"/>
                  </a:cubicBezTo>
                  <a:cubicBezTo>
                    <a:pt x="55" y="14"/>
                    <a:pt x="55" y="14"/>
                    <a:pt x="55" y="14"/>
                  </a:cubicBezTo>
                  <a:close/>
                  <a:moveTo>
                    <a:pt x="50" y="55"/>
                  </a:moveTo>
                  <a:cubicBezTo>
                    <a:pt x="18" y="55"/>
                    <a:pt x="18" y="55"/>
                    <a:pt x="18" y="55"/>
                  </a:cubicBezTo>
                  <a:cubicBezTo>
                    <a:pt x="18" y="19"/>
                    <a:pt x="18" y="19"/>
                    <a:pt x="18" y="19"/>
                  </a:cubicBezTo>
                  <a:cubicBezTo>
                    <a:pt x="50" y="19"/>
                    <a:pt x="50" y="19"/>
                    <a:pt x="50" y="19"/>
                  </a:cubicBezTo>
                  <a:cubicBezTo>
                    <a:pt x="50" y="55"/>
                    <a:pt x="50" y="55"/>
                    <a:pt x="50" y="55"/>
                  </a:cubicBezTo>
                  <a:close/>
                  <a:moveTo>
                    <a:pt x="34" y="44"/>
                  </a:moveTo>
                  <a:cubicBezTo>
                    <a:pt x="39" y="44"/>
                    <a:pt x="44" y="48"/>
                    <a:pt x="44" y="53"/>
                  </a:cubicBezTo>
                  <a:cubicBezTo>
                    <a:pt x="48" y="53"/>
                    <a:pt x="48" y="53"/>
                    <a:pt x="48" y="53"/>
                  </a:cubicBezTo>
                  <a:cubicBezTo>
                    <a:pt x="48" y="47"/>
                    <a:pt x="44" y="42"/>
                    <a:pt x="39" y="40"/>
                  </a:cubicBezTo>
                  <a:cubicBezTo>
                    <a:pt x="42" y="39"/>
                    <a:pt x="44" y="36"/>
                    <a:pt x="44" y="33"/>
                  </a:cubicBezTo>
                  <a:cubicBezTo>
                    <a:pt x="44" y="27"/>
                    <a:pt x="39" y="23"/>
                    <a:pt x="34" y="23"/>
                  </a:cubicBezTo>
                  <a:cubicBezTo>
                    <a:pt x="29" y="23"/>
                    <a:pt x="25" y="27"/>
                    <a:pt x="25" y="33"/>
                  </a:cubicBezTo>
                  <a:cubicBezTo>
                    <a:pt x="25" y="36"/>
                    <a:pt x="27" y="39"/>
                    <a:pt x="29" y="40"/>
                  </a:cubicBezTo>
                  <a:cubicBezTo>
                    <a:pt x="24" y="42"/>
                    <a:pt x="21" y="47"/>
                    <a:pt x="21" y="53"/>
                  </a:cubicBezTo>
                  <a:cubicBezTo>
                    <a:pt x="25" y="53"/>
                    <a:pt x="25" y="53"/>
                    <a:pt x="25" y="53"/>
                  </a:cubicBezTo>
                  <a:cubicBezTo>
                    <a:pt x="25" y="48"/>
                    <a:pt x="29" y="44"/>
                    <a:pt x="34" y="44"/>
                  </a:cubicBezTo>
                  <a:close/>
                  <a:moveTo>
                    <a:pt x="34" y="28"/>
                  </a:moveTo>
                  <a:cubicBezTo>
                    <a:pt x="37" y="28"/>
                    <a:pt x="39" y="30"/>
                    <a:pt x="39" y="33"/>
                  </a:cubicBezTo>
                  <a:cubicBezTo>
                    <a:pt x="39" y="35"/>
                    <a:pt x="37" y="37"/>
                    <a:pt x="34" y="37"/>
                  </a:cubicBezTo>
                  <a:cubicBezTo>
                    <a:pt x="32" y="37"/>
                    <a:pt x="30" y="35"/>
                    <a:pt x="30" y="33"/>
                  </a:cubicBezTo>
                  <a:cubicBezTo>
                    <a:pt x="30" y="30"/>
                    <a:pt x="32" y="28"/>
                    <a:pt x="34" y="28"/>
                  </a:cubicBezTo>
                  <a:close/>
                  <a:moveTo>
                    <a:pt x="64" y="14"/>
                  </a:moveTo>
                  <a:cubicBezTo>
                    <a:pt x="97" y="14"/>
                    <a:pt x="97" y="14"/>
                    <a:pt x="97" y="14"/>
                  </a:cubicBezTo>
                  <a:cubicBezTo>
                    <a:pt x="97" y="19"/>
                    <a:pt x="97" y="19"/>
                    <a:pt x="97" y="19"/>
                  </a:cubicBezTo>
                  <a:cubicBezTo>
                    <a:pt x="64" y="19"/>
                    <a:pt x="64" y="19"/>
                    <a:pt x="64" y="19"/>
                  </a:cubicBezTo>
                  <a:lnTo>
                    <a:pt x="64" y="14"/>
                  </a:lnTo>
                  <a:close/>
                  <a:moveTo>
                    <a:pt x="64" y="35"/>
                  </a:moveTo>
                  <a:cubicBezTo>
                    <a:pt x="97" y="35"/>
                    <a:pt x="97" y="35"/>
                    <a:pt x="97" y="35"/>
                  </a:cubicBezTo>
                  <a:cubicBezTo>
                    <a:pt x="97" y="39"/>
                    <a:pt x="97" y="39"/>
                    <a:pt x="97" y="39"/>
                  </a:cubicBezTo>
                  <a:cubicBezTo>
                    <a:pt x="64" y="39"/>
                    <a:pt x="64" y="39"/>
                    <a:pt x="64" y="39"/>
                  </a:cubicBezTo>
                  <a:lnTo>
                    <a:pt x="64" y="35"/>
                  </a:lnTo>
                  <a:close/>
                  <a:moveTo>
                    <a:pt x="14" y="124"/>
                  </a:moveTo>
                  <a:cubicBezTo>
                    <a:pt x="18" y="124"/>
                    <a:pt x="18" y="124"/>
                    <a:pt x="18" y="124"/>
                  </a:cubicBezTo>
                  <a:cubicBezTo>
                    <a:pt x="18" y="129"/>
                    <a:pt x="18" y="129"/>
                    <a:pt x="18" y="129"/>
                  </a:cubicBezTo>
                  <a:cubicBezTo>
                    <a:pt x="14" y="129"/>
                    <a:pt x="14" y="129"/>
                    <a:pt x="14" y="129"/>
                  </a:cubicBezTo>
                  <a:lnTo>
                    <a:pt x="14" y="124"/>
                  </a:lnTo>
                  <a:close/>
                  <a:moveTo>
                    <a:pt x="23" y="124"/>
                  </a:moveTo>
                  <a:cubicBezTo>
                    <a:pt x="28" y="124"/>
                    <a:pt x="28" y="124"/>
                    <a:pt x="28" y="124"/>
                  </a:cubicBezTo>
                  <a:cubicBezTo>
                    <a:pt x="28" y="129"/>
                    <a:pt x="28" y="129"/>
                    <a:pt x="28" y="129"/>
                  </a:cubicBezTo>
                  <a:cubicBezTo>
                    <a:pt x="23" y="129"/>
                    <a:pt x="23" y="129"/>
                    <a:pt x="23" y="129"/>
                  </a:cubicBezTo>
                  <a:lnTo>
                    <a:pt x="23" y="124"/>
                  </a:lnTo>
                  <a:close/>
                  <a:moveTo>
                    <a:pt x="32" y="124"/>
                  </a:moveTo>
                  <a:cubicBezTo>
                    <a:pt x="37" y="124"/>
                    <a:pt x="37" y="124"/>
                    <a:pt x="37" y="124"/>
                  </a:cubicBezTo>
                  <a:cubicBezTo>
                    <a:pt x="37" y="129"/>
                    <a:pt x="37" y="129"/>
                    <a:pt x="37" y="129"/>
                  </a:cubicBezTo>
                  <a:cubicBezTo>
                    <a:pt x="32" y="129"/>
                    <a:pt x="32" y="129"/>
                    <a:pt x="32" y="129"/>
                  </a:cubicBezTo>
                  <a:lnTo>
                    <a:pt x="32" y="124"/>
                  </a:lnTo>
                  <a:close/>
                </a:path>
              </a:pathLst>
            </a:custGeom>
            <a:solidFill>
              <a:schemeClr val="tx2">
                <a:alpha val="50000"/>
              </a:schemeClr>
            </a:solidFill>
            <a:ln>
              <a:noFill/>
            </a:ln>
          </p:spPr>
          <p:txBody>
            <a:bodyPr vert="horz" wrap="square" lIns="91440" tIns="45720" rIns="91440" bIns="45720" numCol="1" rtlCol="0" anchor="t" anchorCtr="0" compatLnSpc="1">
              <a:prstTxWarp prst="textNoShape">
                <a:avLst/>
              </a:prstTxWarp>
            </a:bodyPr>
            <a:lstStyle/>
            <a:p>
              <a:pPr rtl="0"/>
              <a:endParaRPr lang="ru-RU" dirty="0"/>
            </a:p>
          </p:txBody>
        </p:sp>
      </p:grpSp>
      <p:sp>
        <p:nvSpPr>
          <p:cNvPr id="7" name="Округлений прямокутник 6"/>
          <p:cNvSpPr/>
          <p:nvPr/>
        </p:nvSpPr>
        <p:spPr>
          <a:xfrm>
            <a:off x="2249472" y="191044"/>
            <a:ext cx="8128000" cy="8953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3600" dirty="0">
                <a:solidFill>
                  <a:schemeClr val="tx1"/>
                </a:solidFill>
                <a:latin typeface="Bahnschrift Condensed" panose="020B0502040204020203" pitchFamily="34" charset="0"/>
                <a:ea typeface="Times New Roman" panose="02020603050405020304" pitchFamily="18" charset="0"/>
              </a:rPr>
              <a:t>Підвищення кваліфікації</a:t>
            </a:r>
          </a:p>
        </p:txBody>
      </p:sp>
      <p:sp>
        <p:nvSpPr>
          <p:cNvPr id="4" name="TextBox 3"/>
          <p:cNvSpPr txBox="1"/>
          <p:nvPr/>
        </p:nvSpPr>
        <p:spPr>
          <a:xfrm>
            <a:off x="1034300" y="4588933"/>
            <a:ext cx="3620917" cy="1015663"/>
          </a:xfrm>
          <a:prstGeom prst="rect">
            <a:avLst/>
          </a:prstGeom>
          <a:noFill/>
        </p:spPr>
        <p:txBody>
          <a:bodyPr wrap="square" rtlCol="0">
            <a:spAutoFit/>
          </a:bodyPr>
          <a:lstStyle/>
          <a:p>
            <a:r>
              <a:rPr lang="ru-RU" sz="2000" dirty="0" err="1"/>
              <a:t>Можуть</a:t>
            </a:r>
            <a:r>
              <a:rPr lang="ru-RU" sz="2000" dirty="0"/>
              <a:t> </a:t>
            </a:r>
            <a:r>
              <a:rPr lang="ru-RU" sz="2000" dirty="0" err="1"/>
              <a:t>поєднуватись</a:t>
            </a:r>
            <a:endParaRPr lang="ru-RU" sz="2000" dirty="0"/>
          </a:p>
          <a:p>
            <a:r>
              <a:rPr lang="ru-RU" sz="2000" dirty="0"/>
              <a:t>постанова КМУ</a:t>
            </a:r>
          </a:p>
          <a:p>
            <a:r>
              <a:rPr lang="ru-RU" sz="2000" dirty="0" err="1"/>
              <a:t>від</a:t>
            </a:r>
            <a:r>
              <a:rPr lang="ru-RU" sz="2000" dirty="0"/>
              <a:t> 21.08.2019 № 800 п. 6</a:t>
            </a:r>
          </a:p>
        </p:txBody>
      </p:sp>
      <p:sp>
        <p:nvSpPr>
          <p:cNvPr id="3" name="TextBox 2"/>
          <p:cNvSpPr txBox="1"/>
          <p:nvPr/>
        </p:nvSpPr>
        <p:spPr>
          <a:xfrm>
            <a:off x="6781505" y="2472267"/>
            <a:ext cx="4817346" cy="2862322"/>
          </a:xfrm>
          <a:prstGeom prst="rect">
            <a:avLst/>
          </a:prstGeom>
          <a:noFill/>
        </p:spPr>
        <p:txBody>
          <a:bodyPr wrap="square" rtlCol="0">
            <a:spAutoFit/>
          </a:bodyPr>
          <a:lstStyle/>
          <a:p>
            <a:pPr marL="285750" indent="-285750">
              <a:buFont typeface="Wingdings" pitchFamily="2" charset="2"/>
              <a:buChar char="Ø"/>
            </a:pPr>
            <a:r>
              <a:rPr lang="ru-RU" sz="2000" dirty="0" err="1"/>
              <a:t>Навчання</a:t>
            </a:r>
            <a:r>
              <a:rPr lang="ru-RU" sz="2000" dirty="0"/>
              <a:t> за </a:t>
            </a:r>
            <a:r>
              <a:rPr lang="ru-RU" sz="2000" dirty="0" err="1"/>
              <a:t>програмою</a:t>
            </a:r>
            <a:r>
              <a:rPr lang="ru-RU" sz="2000" dirty="0"/>
              <a:t> </a:t>
            </a:r>
            <a:r>
              <a:rPr lang="ru-RU" sz="2000" dirty="0" err="1"/>
              <a:t>підвищення</a:t>
            </a:r>
            <a:r>
              <a:rPr lang="ru-RU" sz="2000" dirty="0"/>
              <a:t> </a:t>
            </a:r>
            <a:r>
              <a:rPr lang="ru-RU" sz="2000" dirty="0" err="1"/>
              <a:t>кваліфікації</a:t>
            </a:r>
            <a:r>
              <a:rPr lang="ru-RU" sz="2000" dirty="0"/>
              <a:t>, у тому </a:t>
            </a:r>
            <a:r>
              <a:rPr lang="ru-RU" sz="2000" dirty="0" err="1"/>
              <a:t>числі</a:t>
            </a:r>
            <a:r>
              <a:rPr lang="ru-RU" sz="2000" dirty="0"/>
              <a:t> участь у: </a:t>
            </a:r>
            <a:r>
              <a:rPr lang="ru-RU" sz="2000" dirty="0" err="1"/>
              <a:t>семінарах</a:t>
            </a:r>
            <a:r>
              <a:rPr lang="ru-RU" sz="2000" dirty="0"/>
              <a:t>, практикумах, </a:t>
            </a:r>
            <a:r>
              <a:rPr lang="ru-RU" sz="2000" dirty="0" err="1"/>
              <a:t>тренінгах</a:t>
            </a:r>
            <a:r>
              <a:rPr lang="ru-RU" sz="2000" dirty="0" smtClean="0"/>
              <a:t>, </a:t>
            </a:r>
            <a:r>
              <a:rPr lang="ru-RU" sz="2000" dirty="0" err="1" smtClean="0"/>
              <a:t>вебінарах</a:t>
            </a:r>
            <a:r>
              <a:rPr lang="ru-RU" sz="2000" dirty="0"/>
              <a:t>, </a:t>
            </a:r>
            <a:r>
              <a:rPr lang="ru-RU" sz="2000" dirty="0" err="1"/>
              <a:t>майстер-класах</a:t>
            </a:r>
            <a:r>
              <a:rPr lang="ru-RU" sz="2000" dirty="0"/>
              <a:t> </a:t>
            </a:r>
            <a:r>
              <a:rPr lang="ru-RU" sz="2000" dirty="0" err="1"/>
              <a:t>тощо</a:t>
            </a:r>
            <a:r>
              <a:rPr lang="ru-RU" sz="2000" dirty="0"/>
              <a:t>;</a:t>
            </a:r>
          </a:p>
          <a:p>
            <a:pPr marL="285750" indent="-285750">
              <a:buFont typeface="Wingdings" pitchFamily="2" charset="2"/>
              <a:buChar char="Ø"/>
            </a:pPr>
            <a:r>
              <a:rPr lang="ru-RU" sz="2000" dirty="0"/>
              <a:t> </a:t>
            </a:r>
            <a:r>
              <a:rPr lang="ru-RU" sz="2000" dirty="0" err="1"/>
              <a:t>стажування</a:t>
            </a:r>
            <a:r>
              <a:rPr lang="ru-RU" sz="2000" dirty="0"/>
              <a:t>;</a:t>
            </a:r>
          </a:p>
          <a:p>
            <a:pPr marL="285750" indent="-285750">
              <a:buFont typeface="Wingdings" pitchFamily="2" charset="2"/>
              <a:buChar char="Ø"/>
            </a:pPr>
            <a:r>
              <a:rPr lang="ru-RU" sz="2000" dirty="0" err="1"/>
              <a:t>окремі</a:t>
            </a:r>
            <a:r>
              <a:rPr lang="ru-RU" sz="2000" dirty="0"/>
              <a:t> </a:t>
            </a:r>
            <a:r>
              <a:rPr lang="ru-RU" sz="2000" dirty="0" err="1"/>
              <a:t>види</a:t>
            </a:r>
            <a:r>
              <a:rPr lang="ru-RU" sz="2000" dirty="0"/>
              <a:t> </a:t>
            </a:r>
            <a:r>
              <a:rPr lang="ru-RU" sz="2000" dirty="0" err="1"/>
              <a:t>діяльності</a:t>
            </a:r>
            <a:r>
              <a:rPr lang="ru-RU" sz="2000" dirty="0"/>
              <a:t> </a:t>
            </a:r>
            <a:r>
              <a:rPr lang="ru-RU" sz="2000" dirty="0" err="1"/>
              <a:t>педпрацівників</a:t>
            </a:r>
            <a:r>
              <a:rPr lang="ru-RU" sz="2000" dirty="0"/>
              <a:t> </a:t>
            </a:r>
            <a:r>
              <a:rPr lang="ru-RU" sz="2000" dirty="0" err="1"/>
              <a:t>зазначені</a:t>
            </a:r>
            <a:r>
              <a:rPr lang="ru-RU" sz="2000" dirty="0"/>
              <a:t> в п.26 </a:t>
            </a:r>
            <a:r>
              <a:rPr lang="ru-RU" sz="2000" dirty="0" err="1"/>
              <a:t>Положення</a:t>
            </a:r>
            <a:r>
              <a:rPr lang="ru-RU" sz="2000" dirty="0"/>
              <a:t> (</a:t>
            </a:r>
            <a:r>
              <a:rPr lang="ru-RU" sz="2000" dirty="0" err="1"/>
              <a:t>наукове</a:t>
            </a:r>
            <a:r>
              <a:rPr lang="ru-RU" sz="2000" dirty="0"/>
              <a:t> </a:t>
            </a:r>
            <a:r>
              <a:rPr lang="ru-RU" sz="2000" dirty="0" err="1"/>
              <a:t>стажування</a:t>
            </a:r>
            <a:r>
              <a:rPr lang="ru-RU" sz="2000" dirty="0"/>
              <a:t>, </a:t>
            </a:r>
            <a:r>
              <a:rPr lang="ru-RU" sz="2000" dirty="0" err="1"/>
              <a:t>самоосвіта</a:t>
            </a:r>
            <a:r>
              <a:rPr lang="ru-RU" sz="2000" dirty="0"/>
              <a:t>, </a:t>
            </a:r>
            <a:r>
              <a:rPr lang="ru-RU" sz="2000" dirty="0" err="1"/>
              <a:t>здобуття</a:t>
            </a:r>
            <a:r>
              <a:rPr lang="ru-RU" sz="2000" dirty="0"/>
              <a:t> </a:t>
            </a:r>
            <a:r>
              <a:rPr lang="ru-RU" sz="2000" dirty="0" err="1"/>
              <a:t>наукового</a:t>
            </a:r>
            <a:r>
              <a:rPr lang="ru-RU" sz="2000" dirty="0"/>
              <a:t> </a:t>
            </a:r>
            <a:r>
              <a:rPr lang="ru-RU" sz="2000" dirty="0" err="1"/>
              <a:t>ступеня</a:t>
            </a:r>
            <a:r>
              <a:rPr lang="ru-RU" sz="2000" dirty="0"/>
              <a:t>, </a:t>
            </a:r>
            <a:r>
              <a:rPr lang="ru-RU" sz="2000" dirty="0" err="1"/>
              <a:t>вищої</a:t>
            </a:r>
            <a:r>
              <a:rPr lang="ru-RU" sz="2000" dirty="0"/>
              <a:t> </a:t>
            </a:r>
            <a:r>
              <a:rPr lang="ru-RU" sz="2000" dirty="0" err="1"/>
              <a:t>освіти</a:t>
            </a:r>
            <a:r>
              <a:rPr lang="ru-RU" sz="2000" dirty="0"/>
              <a:t>)</a:t>
            </a:r>
          </a:p>
        </p:txBody>
      </p:sp>
      <p:sp>
        <p:nvSpPr>
          <p:cNvPr id="5" name="TextBox 4"/>
          <p:cNvSpPr txBox="1"/>
          <p:nvPr/>
        </p:nvSpPr>
        <p:spPr>
          <a:xfrm>
            <a:off x="7249718" y="1422397"/>
            <a:ext cx="3240000"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3200" dirty="0" err="1" smtClean="0"/>
              <a:t>Види</a:t>
            </a:r>
            <a:endParaRPr lang="ru-RU" sz="3200" dirty="0"/>
          </a:p>
        </p:txBody>
      </p:sp>
      <p:sp>
        <p:nvSpPr>
          <p:cNvPr id="13" name="TextBox 12"/>
          <p:cNvSpPr txBox="1"/>
          <p:nvPr/>
        </p:nvSpPr>
        <p:spPr>
          <a:xfrm>
            <a:off x="1034300" y="1422399"/>
            <a:ext cx="3240000"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3200" dirty="0" err="1" smtClean="0"/>
              <a:t>Форми</a:t>
            </a:r>
            <a:endParaRPr lang="ru-RU" sz="3200" dirty="0"/>
          </a:p>
        </p:txBody>
      </p:sp>
      <p:sp>
        <p:nvSpPr>
          <p:cNvPr id="6" name="TextBox 5"/>
          <p:cNvSpPr txBox="1"/>
          <p:nvPr/>
        </p:nvSpPr>
        <p:spPr>
          <a:xfrm>
            <a:off x="618067" y="2472267"/>
            <a:ext cx="4072466" cy="1938992"/>
          </a:xfrm>
          <a:prstGeom prst="rect">
            <a:avLst/>
          </a:prstGeom>
          <a:noFill/>
        </p:spPr>
        <p:txBody>
          <a:bodyPr wrap="square" rtlCol="0">
            <a:spAutoFit/>
          </a:bodyPr>
          <a:lstStyle/>
          <a:p>
            <a:pPr marL="285750" indent="-285750">
              <a:buFont typeface="Wingdings" pitchFamily="2" charset="2"/>
              <a:buChar char="Ø"/>
            </a:pPr>
            <a:r>
              <a:rPr lang="ru-RU" sz="2000" dirty="0" err="1"/>
              <a:t>інституційна</a:t>
            </a:r>
            <a:r>
              <a:rPr lang="ru-RU" sz="2000" dirty="0"/>
              <a:t> (</a:t>
            </a:r>
            <a:r>
              <a:rPr lang="ru-RU" sz="2000" dirty="0" err="1"/>
              <a:t>очна</a:t>
            </a:r>
            <a:r>
              <a:rPr lang="ru-RU" sz="2000" dirty="0"/>
              <a:t>, </a:t>
            </a:r>
            <a:r>
              <a:rPr lang="ru-RU" sz="2000" dirty="0" err="1"/>
              <a:t>заочна</a:t>
            </a:r>
            <a:r>
              <a:rPr lang="ru-RU" sz="2000" dirty="0"/>
              <a:t>,  </a:t>
            </a:r>
            <a:r>
              <a:rPr lang="ru-RU" sz="2000" dirty="0" err="1" smtClean="0"/>
              <a:t>дистанційна</a:t>
            </a:r>
            <a:r>
              <a:rPr lang="ru-RU" sz="2000" dirty="0"/>
              <a:t>, </a:t>
            </a:r>
            <a:r>
              <a:rPr lang="ru-RU" sz="2000" dirty="0" err="1"/>
              <a:t>мережева</a:t>
            </a:r>
            <a:r>
              <a:rPr lang="ru-RU" sz="2000" dirty="0"/>
              <a:t>)</a:t>
            </a:r>
          </a:p>
          <a:p>
            <a:pPr marL="285750" indent="-285750">
              <a:buFont typeface="Wingdings" pitchFamily="2" charset="2"/>
              <a:buChar char="Ø"/>
            </a:pPr>
            <a:r>
              <a:rPr lang="ru-RU" sz="2000" dirty="0"/>
              <a:t> дуальна, </a:t>
            </a:r>
          </a:p>
          <a:p>
            <a:pPr marL="285750" indent="-285750">
              <a:buFont typeface="Wingdings" pitchFamily="2" charset="2"/>
              <a:buChar char="Ø"/>
            </a:pPr>
            <a:r>
              <a:rPr lang="ru-RU" sz="2000" dirty="0"/>
              <a:t> на </a:t>
            </a:r>
            <a:r>
              <a:rPr lang="ru-RU" sz="2000" dirty="0" err="1"/>
              <a:t>робочому</a:t>
            </a:r>
            <a:r>
              <a:rPr lang="ru-RU" sz="2000" dirty="0"/>
              <a:t> </a:t>
            </a:r>
            <a:r>
              <a:rPr lang="ru-RU" sz="2000" dirty="0" err="1"/>
              <a:t>місці</a:t>
            </a:r>
            <a:r>
              <a:rPr lang="ru-RU" sz="2000" dirty="0"/>
              <a:t> (на </a:t>
            </a:r>
            <a:r>
              <a:rPr lang="ru-RU" sz="2000" dirty="0" err="1"/>
              <a:t>виробництві</a:t>
            </a:r>
            <a:r>
              <a:rPr lang="ru-RU" sz="2000" dirty="0"/>
              <a:t>)</a:t>
            </a:r>
          </a:p>
          <a:p>
            <a:pPr marL="285750" indent="-285750">
              <a:buFont typeface="Wingdings" pitchFamily="2" charset="2"/>
              <a:buChar char="Ø"/>
            </a:pPr>
            <a:r>
              <a:rPr lang="ru-RU" sz="2000" dirty="0" err="1"/>
              <a:t>дистанційна</a:t>
            </a:r>
            <a:r>
              <a:rPr lang="ru-RU" sz="2000" dirty="0"/>
              <a:t> </a:t>
            </a:r>
          </a:p>
        </p:txBody>
      </p:sp>
    </p:spTree>
    <p:extLst>
      <p:ext uri="{BB962C8B-B14F-4D97-AF65-F5344CB8AC3E}">
        <p14:creationId xmlns:p14="http://schemas.microsoft.com/office/powerpoint/2010/main" val="396358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p:nvPr/>
        </p:nvSpPr>
        <p:spPr>
          <a:xfrm>
            <a:off x="2148612" y="36264"/>
            <a:ext cx="8056619" cy="10849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E4E79"/>
              </a:buClr>
              <a:buSzPts val="5400"/>
              <a:buFont typeface="Cambria"/>
              <a:buNone/>
            </a:pPr>
            <a:r>
              <a:rPr lang="uk-UA" sz="5400" dirty="0">
                <a:solidFill>
                  <a:srgbClr val="1E4E79"/>
                </a:solidFill>
                <a:latin typeface="Arial" panose="020B0604020202020204" pitchFamily="34" charset="0"/>
                <a:ea typeface="Cambria"/>
                <a:cs typeface="Arial" panose="020B0604020202020204" pitchFamily="34" charset="0"/>
                <a:sym typeface="Cambria"/>
              </a:rPr>
              <a:t>ОСНОВНІ НАПРЯМИ</a:t>
            </a:r>
            <a:endParaRPr dirty="0">
              <a:latin typeface="Arial" panose="020B0604020202020204" pitchFamily="34" charset="0"/>
              <a:cs typeface="Arial" panose="020B0604020202020204" pitchFamily="34" charset="0"/>
            </a:endParaRPr>
          </a:p>
        </p:txBody>
      </p:sp>
      <p:sp>
        <p:nvSpPr>
          <p:cNvPr id="224" name="Google Shape;224;p10"/>
          <p:cNvSpPr txBox="1"/>
          <p:nvPr/>
        </p:nvSpPr>
        <p:spPr>
          <a:xfrm>
            <a:off x="2793705" y="804645"/>
            <a:ext cx="7157232" cy="79123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E4E79"/>
              </a:buClr>
              <a:buSzPts val="4400"/>
              <a:buFont typeface="Cambria"/>
              <a:buNone/>
            </a:pPr>
            <a:r>
              <a:rPr lang="uk-UA" sz="4400" dirty="0">
                <a:solidFill>
                  <a:srgbClr val="1E4E79"/>
                </a:solidFill>
                <a:latin typeface="Arial" panose="020B0604020202020204" pitchFamily="34" charset="0"/>
                <a:ea typeface="Cambria"/>
                <a:cs typeface="Arial" panose="020B0604020202020204" pitchFamily="34" charset="0"/>
                <a:sym typeface="Cambria"/>
              </a:rPr>
              <a:t>підвищення кваліфікації</a:t>
            </a:r>
            <a:endParaRPr dirty="0">
              <a:latin typeface="Arial" panose="020B0604020202020204" pitchFamily="34" charset="0"/>
              <a:cs typeface="Arial" panose="020B0604020202020204" pitchFamily="34" charset="0"/>
            </a:endParaRPr>
          </a:p>
        </p:txBody>
      </p:sp>
      <p:sp>
        <p:nvSpPr>
          <p:cNvPr id="226" name="Google Shape;226;p10"/>
          <p:cNvSpPr/>
          <p:nvPr/>
        </p:nvSpPr>
        <p:spPr>
          <a:xfrm>
            <a:off x="2757056" y="1663564"/>
            <a:ext cx="5892212" cy="46564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dirty="0">
                <a:solidFill>
                  <a:srgbClr val="0070C0"/>
                </a:solidFill>
                <a:latin typeface="Cambria"/>
                <a:ea typeface="Cambria"/>
                <a:cs typeface="Cambria"/>
                <a:sym typeface="Cambria"/>
              </a:rPr>
              <a:t>Розвиток професійних </a:t>
            </a:r>
            <a:r>
              <a:rPr lang="uk-UA" sz="2400" dirty="0" err="1">
                <a:solidFill>
                  <a:srgbClr val="0070C0"/>
                </a:solidFill>
                <a:latin typeface="Cambria"/>
                <a:ea typeface="Cambria"/>
                <a:cs typeface="Cambria"/>
                <a:sym typeface="Cambria"/>
              </a:rPr>
              <a:t>компетентностей</a:t>
            </a:r>
            <a:endParaRPr sz="2400" dirty="0">
              <a:solidFill>
                <a:srgbClr val="0070C0"/>
              </a:solidFill>
              <a:latin typeface="Cambria"/>
              <a:ea typeface="Cambria"/>
              <a:cs typeface="Cambria"/>
              <a:sym typeface="Cambria"/>
            </a:endParaRPr>
          </a:p>
        </p:txBody>
      </p:sp>
      <p:sp>
        <p:nvSpPr>
          <p:cNvPr id="227" name="Google Shape;227;p10"/>
          <p:cNvSpPr/>
          <p:nvPr/>
        </p:nvSpPr>
        <p:spPr>
          <a:xfrm>
            <a:off x="2022595" y="2181406"/>
            <a:ext cx="9469918" cy="513446"/>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dirty="0">
                <a:solidFill>
                  <a:srgbClr val="0070C0"/>
                </a:solidFill>
                <a:latin typeface="Cambria"/>
                <a:ea typeface="Cambria"/>
                <a:cs typeface="Cambria"/>
                <a:sym typeface="Cambria"/>
              </a:rPr>
              <a:t>Формування в учнів ключових навиків (ст.12 ЗУ «Про освіту</a:t>
            </a:r>
            <a:r>
              <a:rPr lang="uk-UA" sz="2400" dirty="0" smtClean="0">
                <a:solidFill>
                  <a:srgbClr val="0070C0"/>
                </a:solidFill>
                <a:latin typeface="Cambria"/>
                <a:ea typeface="Cambria"/>
                <a:cs typeface="Cambria"/>
                <a:sym typeface="Cambria"/>
              </a:rPr>
              <a:t>»)</a:t>
            </a:r>
            <a:endParaRPr sz="2400" dirty="0">
              <a:solidFill>
                <a:srgbClr val="0070C0"/>
              </a:solidFill>
              <a:latin typeface="Cambria"/>
              <a:ea typeface="Cambria"/>
              <a:cs typeface="Cambria"/>
              <a:sym typeface="Cambria"/>
            </a:endParaRPr>
          </a:p>
        </p:txBody>
      </p:sp>
      <p:sp>
        <p:nvSpPr>
          <p:cNvPr id="229" name="Google Shape;229;p10"/>
          <p:cNvSpPr/>
          <p:nvPr/>
        </p:nvSpPr>
        <p:spPr>
          <a:xfrm>
            <a:off x="2539412" y="4166193"/>
            <a:ext cx="7204362" cy="756587"/>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dirty="0">
                <a:solidFill>
                  <a:srgbClr val="0070C0"/>
                </a:solidFill>
                <a:latin typeface="Cambria"/>
                <a:ea typeface="Cambria"/>
                <a:cs typeface="Cambria"/>
                <a:sym typeface="Cambria"/>
              </a:rPr>
              <a:t>Створення безпечного інклюзивного середовища, особливості інклюзивного навчання</a:t>
            </a:r>
            <a:endParaRPr sz="2400" dirty="0">
              <a:solidFill>
                <a:srgbClr val="0070C0"/>
              </a:solidFill>
              <a:latin typeface="Cambria"/>
              <a:ea typeface="Cambria"/>
              <a:cs typeface="Cambria"/>
              <a:sym typeface="Cambria"/>
            </a:endParaRPr>
          </a:p>
        </p:txBody>
      </p:sp>
      <p:sp>
        <p:nvSpPr>
          <p:cNvPr id="230" name="Google Shape;230;p10"/>
          <p:cNvSpPr/>
          <p:nvPr/>
        </p:nvSpPr>
        <p:spPr>
          <a:xfrm>
            <a:off x="2148612" y="3429001"/>
            <a:ext cx="10043388" cy="68487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dirty="0">
                <a:solidFill>
                  <a:srgbClr val="0070C0"/>
                </a:solidFill>
                <a:latin typeface="Cambria"/>
                <a:ea typeface="Cambria"/>
                <a:cs typeface="Cambria"/>
                <a:sym typeface="Cambria"/>
              </a:rPr>
              <a:t>Використання інформаційно-цифрових технологій в освітньому процесі</a:t>
            </a:r>
            <a:endParaRPr sz="2400" dirty="0">
              <a:solidFill>
                <a:srgbClr val="0070C0"/>
              </a:solidFill>
              <a:latin typeface="Cambria"/>
              <a:ea typeface="Cambria"/>
              <a:cs typeface="Cambria"/>
              <a:sym typeface="Cambria"/>
            </a:endParaRPr>
          </a:p>
        </p:txBody>
      </p:sp>
      <p:sp>
        <p:nvSpPr>
          <p:cNvPr id="231" name="Google Shape;231;p10"/>
          <p:cNvSpPr/>
          <p:nvPr/>
        </p:nvSpPr>
        <p:spPr>
          <a:xfrm>
            <a:off x="2731904" y="2775415"/>
            <a:ext cx="6012871" cy="57490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dirty="0">
                <a:solidFill>
                  <a:srgbClr val="0070C0"/>
                </a:solidFill>
                <a:latin typeface="Cambria"/>
                <a:ea typeface="Cambria"/>
                <a:cs typeface="Cambria"/>
                <a:sym typeface="Cambria"/>
              </a:rPr>
              <a:t>Психолого-фізіологічні особливості учнів</a:t>
            </a:r>
            <a:endParaRPr sz="2400" dirty="0">
              <a:solidFill>
                <a:srgbClr val="0070C0"/>
              </a:solidFill>
              <a:latin typeface="Cambria"/>
              <a:ea typeface="Cambria"/>
              <a:cs typeface="Cambria"/>
              <a:sym typeface="Cambria"/>
            </a:endParaRPr>
          </a:p>
        </p:txBody>
      </p:sp>
      <p:pic>
        <p:nvPicPr>
          <p:cNvPr id="232" name="Google Shape;232;p10"/>
          <p:cNvPicPr preferRelativeResize="0"/>
          <p:nvPr/>
        </p:nvPicPr>
        <p:blipFill rotWithShape="1">
          <a:blip r:embed="rId3">
            <a:alphaModFix/>
          </a:blip>
          <a:srcRect/>
          <a:stretch/>
        </p:blipFill>
        <p:spPr>
          <a:xfrm>
            <a:off x="278178" y="44765"/>
            <a:ext cx="2261234" cy="1662007"/>
          </a:xfrm>
          <a:prstGeom prst="rect">
            <a:avLst/>
          </a:prstGeom>
          <a:noFill/>
          <a:ln>
            <a:noFill/>
          </a:ln>
        </p:spPr>
      </p:pic>
      <p:pic>
        <p:nvPicPr>
          <p:cNvPr id="233" name="Google Shape;233;p10"/>
          <p:cNvPicPr preferRelativeResize="0"/>
          <p:nvPr/>
        </p:nvPicPr>
        <p:blipFill rotWithShape="1">
          <a:blip r:embed="rId4">
            <a:alphaModFix/>
          </a:blip>
          <a:srcRect l="9484" t="4828" r="14174" b="11230"/>
          <a:stretch/>
        </p:blipFill>
        <p:spPr>
          <a:xfrm>
            <a:off x="85685" y="2215121"/>
            <a:ext cx="2646219" cy="3699164"/>
          </a:xfrm>
          <a:prstGeom prst="rect">
            <a:avLst/>
          </a:prstGeom>
          <a:noFill/>
          <a:ln>
            <a:noFill/>
          </a:ln>
        </p:spPr>
      </p:pic>
      <p:sp>
        <p:nvSpPr>
          <p:cNvPr id="14" name="Google Shape;228;p10">
            <a:extLst>
              <a:ext uri="{FF2B5EF4-FFF2-40B4-BE49-F238E27FC236}">
                <a16:creationId xmlns:a16="http://schemas.microsoft.com/office/drawing/2014/main" xmlns="" id="{416A0742-4811-4EAA-A326-B248266F6B83}"/>
              </a:ext>
            </a:extLst>
          </p:cNvPr>
          <p:cNvSpPr/>
          <p:nvPr/>
        </p:nvSpPr>
        <p:spPr>
          <a:xfrm>
            <a:off x="2483101" y="5028647"/>
            <a:ext cx="9623214" cy="68487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dirty="0" err="1">
                <a:solidFill>
                  <a:srgbClr val="0070C0"/>
                </a:solidFill>
                <a:latin typeface="Cambria"/>
                <a:ea typeface="Cambria"/>
                <a:cs typeface="Cambria"/>
                <a:sym typeface="Cambria"/>
              </a:rPr>
              <a:t>Мовленєва</a:t>
            </a:r>
            <a:r>
              <a:rPr lang="uk-UA" sz="2400" dirty="0">
                <a:solidFill>
                  <a:srgbClr val="0070C0"/>
                </a:solidFill>
                <a:latin typeface="Cambria"/>
                <a:ea typeface="Cambria"/>
                <a:cs typeface="Cambria"/>
                <a:sym typeface="Cambria"/>
              </a:rPr>
              <a:t>, цифрова, комунікаційна, інклюзивна, </a:t>
            </a:r>
            <a:r>
              <a:rPr lang="uk-UA" sz="2400" dirty="0" err="1">
                <a:solidFill>
                  <a:srgbClr val="0070C0"/>
                </a:solidFill>
                <a:latin typeface="Cambria"/>
                <a:ea typeface="Cambria"/>
                <a:cs typeface="Cambria"/>
                <a:sym typeface="Cambria"/>
              </a:rPr>
              <a:t>емоційно</a:t>
            </a:r>
            <a:r>
              <a:rPr lang="uk-UA" sz="2400" dirty="0">
                <a:solidFill>
                  <a:srgbClr val="0070C0"/>
                </a:solidFill>
                <a:latin typeface="Cambria"/>
                <a:ea typeface="Cambria"/>
                <a:cs typeface="Cambria"/>
                <a:sym typeface="Cambria"/>
              </a:rPr>
              <a:t>-етична  компетентність</a:t>
            </a:r>
            <a:endParaRPr sz="2400" dirty="0">
              <a:solidFill>
                <a:srgbClr val="0070C0"/>
              </a:solidFill>
              <a:latin typeface="Cambria"/>
              <a:ea typeface="Cambria"/>
              <a:cs typeface="Cambria"/>
              <a:sym typeface="Cambria"/>
            </a:endParaRPr>
          </a:p>
        </p:txBody>
      </p:sp>
      <p:sp>
        <p:nvSpPr>
          <p:cNvPr id="15" name="Google Shape;228;p10">
            <a:extLst>
              <a:ext uri="{FF2B5EF4-FFF2-40B4-BE49-F238E27FC236}">
                <a16:creationId xmlns:a16="http://schemas.microsoft.com/office/drawing/2014/main" xmlns="" id="{CB373C3F-CE69-400C-9F60-B745F55FB2D6}"/>
              </a:ext>
            </a:extLst>
          </p:cNvPr>
          <p:cNvSpPr/>
          <p:nvPr/>
        </p:nvSpPr>
        <p:spPr>
          <a:xfrm>
            <a:off x="7485483" y="6224349"/>
            <a:ext cx="4516581" cy="57490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dirty="0">
                <a:solidFill>
                  <a:srgbClr val="0070C0"/>
                </a:solidFill>
                <a:latin typeface="Cambria"/>
                <a:ea typeface="Cambria"/>
                <a:cs typeface="Cambria"/>
                <a:sym typeface="Cambria"/>
              </a:rPr>
              <a:t>Управлінська компетентність</a:t>
            </a:r>
            <a:endParaRPr sz="2400" dirty="0">
              <a:solidFill>
                <a:srgbClr val="0070C0"/>
              </a:solidFill>
              <a:latin typeface="Cambria"/>
              <a:ea typeface="Cambria"/>
              <a:cs typeface="Cambria"/>
              <a:sym typeface="Cambria"/>
            </a:endParaRPr>
          </a:p>
        </p:txBody>
      </p:sp>
      <p:sp>
        <p:nvSpPr>
          <p:cNvPr id="16" name="Google Shape;228;p10">
            <a:extLst>
              <a:ext uri="{FF2B5EF4-FFF2-40B4-BE49-F238E27FC236}">
                <a16:creationId xmlns:a16="http://schemas.microsoft.com/office/drawing/2014/main" xmlns="" id="{4E1D54B6-AB88-4104-A4D8-C53BD1DB1557}"/>
              </a:ext>
            </a:extLst>
          </p:cNvPr>
          <p:cNvSpPr/>
          <p:nvPr/>
        </p:nvSpPr>
        <p:spPr>
          <a:xfrm>
            <a:off x="1099664" y="5804989"/>
            <a:ext cx="7937804" cy="41936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dirty="0">
                <a:solidFill>
                  <a:srgbClr val="0070C0"/>
                </a:solidFill>
                <a:latin typeface="Cambria"/>
                <a:ea typeface="Cambria"/>
                <a:cs typeface="Cambria"/>
                <a:sym typeface="Cambria"/>
              </a:rPr>
              <a:t>Професійні компетентності галузевого спрямування </a:t>
            </a:r>
            <a:endParaRPr sz="2400" dirty="0">
              <a:solidFill>
                <a:srgbClr val="0070C0"/>
              </a:solidFill>
              <a:latin typeface="Cambria"/>
              <a:ea typeface="Cambria"/>
              <a:cs typeface="Cambria"/>
              <a:sym typeface="Cambria"/>
            </a:endParaRPr>
          </a:p>
        </p:txBody>
      </p:sp>
    </p:spTree>
    <p:extLst>
      <p:ext uri="{BB962C8B-B14F-4D97-AF65-F5344CB8AC3E}">
        <p14:creationId xmlns:p14="http://schemas.microsoft.com/office/powerpoint/2010/main" val="183850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7767"/>
            <a:ext cx="5800883" cy="1192075"/>
          </a:xfrm>
        </p:spPr>
        <p:txBody>
          <a:bodyPr>
            <a:normAutofit fontScale="90000"/>
          </a:bodyPr>
          <a:lstStyle/>
          <a:p>
            <a:pPr algn="ctr"/>
            <a:r>
              <a:rPr lang="uk-UA"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Порядок підвищення кваліфікації педагогічних і науково-педагогічних працівників (п.14)</a:t>
            </a:r>
            <a:endParaRPr lang="uk-UA" sz="2800" b="1" dirty="0">
              <a:solidFill>
                <a:schemeClr val="tx2"/>
              </a:solidFill>
            </a:endParaRPr>
          </a:p>
        </p:txBody>
      </p:sp>
      <p:sp>
        <p:nvSpPr>
          <p:cNvPr id="8" name="Прямоугольник 7"/>
          <p:cNvSpPr/>
          <p:nvPr/>
        </p:nvSpPr>
        <p:spPr>
          <a:xfrm>
            <a:off x="129358" y="3159055"/>
            <a:ext cx="5224054"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uk-UA" sz="2800" b="1" dirty="0">
                <a:solidFill>
                  <a:schemeClr val="tx1"/>
                </a:solidFill>
                <a:latin typeface="Bahnschrift Condensed" panose="020B0502040204020203" pitchFamily="34" charset="0"/>
                <a:ea typeface="Times New Roman" panose="02020603050405020304" pitchFamily="18" charset="0"/>
              </a:rPr>
              <a:t>що є необхідною умовою проходження ними атестації </a:t>
            </a:r>
          </a:p>
          <a:p>
            <a:pPr lvl="0" algn="ctr"/>
            <a:r>
              <a:rPr lang="uk-UA" sz="2800" b="1" dirty="0">
                <a:solidFill>
                  <a:schemeClr val="tx1"/>
                </a:solidFill>
                <a:latin typeface="Bahnschrift Condensed" panose="020B0502040204020203" pitchFamily="34" charset="0"/>
                <a:ea typeface="Times New Roman" panose="02020603050405020304" pitchFamily="18" charset="0"/>
              </a:rPr>
              <a:t>у порядку, визначеному законодавством</a:t>
            </a:r>
            <a:endParaRPr lang="en-US" sz="2800" b="1" dirty="0">
              <a:solidFill>
                <a:schemeClr val="tx1"/>
              </a:solidFill>
              <a:latin typeface="Bahnschrift Condensed" panose="020B0502040204020203" pitchFamily="34" charset="0"/>
              <a:ea typeface="Times New Roman" panose="02020603050405020304" pitchFamily="18" charset="0"/>
            </a:endParaRPr>
          </a:p>
        </p:txBody>
      </p:sp>
      <p:grpSp>
        <p:nvGrpSpPr>
          <p:cNvPr id="27" name="Группа 26" descr="Временная шкала с пузырьками реплик">
            <a:extLst>
              <a:ext uri="{FF2B5EF4-FFF2-40B4-BE49-F238E27FC236}">
                <a16:creationId xmlns:a16="http://schemas.microsoft.com/office/drawing/2014/main" xmlns="" id="{1484957A-0C1C-4418-964A-16E632989E12}"/>
              </a:ext>
            </a:extLst>
          </p:cNvPr>
          <p:cNvGrpSpPr/>
          <p:nvPr/>
        </p:nvGrpSpPr>
        <p:grpSpPr>
          <a:xfrm>
            <a:off x="501648" y="1438867"/>
            <a:ext cx="4007199" cy="1708240"/>
            <a:chOff x="3921126" y="4451351"/>
            <a:chExt cx="2329964" cy="2235218"/>
          </a:xfrm>
        </p:grpSpPr>
        <p:sp>
          <p:nvSpPr>
            <p:cNvPr id="28" name="Полилиния 167">
              <a:extLst>
                <a:ext uri="{FF2B5EF4-FFF2-40B4-BE49-F238E27FC236}">
                  <a16:creationId xmlns:a16="http://schemas.microsoft.com/office/drawing/2014/main" xmlns="" id="{3D242BA3-E2CA-4D40-8F7D-C5C4CEAD3417}"/>
                </a:ext>
                <a:ext uri="{C183D7F6-B498-43B3-948B-1728B52AA6E4}">
                  <adec:decorative xmlns:adec="http://schemas.microsoft.com/office/drawing/2017/decorative" xmlns="" val="1"/>
                </a:ext>
              </a:extLst>
            </p:cNvPr>
            <p:cNvSpPr>
              <a:spLocks/>
            </p:cNvSpPr>
            <p:nvPr/>
          </p:nvSpPr>
          <p:spPr bwMode="auto">
            <a:xfrm>
              <a:off x="3958125" y="5426765"/>
              <a:ext cx="2292965" cy="38295"/>
            </a:xfrm>
            <a:custGeom>
              <a:avLst/>
              <a:gdLst>
                <a:gd name="T0" fmla="*/ 0 w 1734"/>
                <a:gd name="T1" fmla="*/ 8 h 8"/>
                <a:gd name="T2" fmla="*/ 1734 w 1734"/>
                <a:gd name="T3" fmla="*/ 8 h 8"/>
                <a:gd name="T4" fmla="*/ 1734 w 1734"/>
                <a:gd name="T5" fmla="*/ 0 h 8"/>
                <a:gd name="T6" fmla="*/ 0 w 1734"/>
                <a:gd name="T7" fmla="*/ 0 h 8"/>
              </a:gdLst>
              <a:ahLst/>
              <a:cxnLst>
                <a:cxn ang="0">
                  <a:pos x="T0" y="T1"/>
                </a:cxn>
                <a:cxn ang="0">
                  <a:pos x="T2" y="T3"/>
                </a:cxn>
                <a:cxn ang="0">
                  <a:pos x="T4" y="T5"/>
                </a:cxn>
                <a:cxn ang="0">
                  <a:pos x="T6" y="T7"/>
                </a:cxn>
              </a:cxnLst>
              <a:rect l="0" t="0" r="r" b="b"/>
              <a:pathLst>
                <a:path w="1734" h="8">
                  <a:moveTo>
                    <a:pt x="0" y="8"/>
                  </a:moveTo>
                  <a:lnTo>
                    <a:pt x="1734" y="8"/>
                  </a:lnTo>
                  <a:lnTo>
                    <a:pt x="1734" y="0"/>
                  </a:lnTo>
                  <a:lnTo>
                    <a:pt x="0" y="0"/>
                  </a:lnTo>
                </a:path>
              </a:pathLst>
            </a:custGeom>
            <a:solidFill>
              <a:srgbClr val="FFFFFF">
                <a:lumMod val="85000"/>
              </a:srgbClr>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31" name="Прямоугольник 170">
              <a:extLst>
                <a:ext uri="{FF2B5EF4-FFF2-40B4-BE49-F238E27FC236}">
                  <a16:creationId xmlns:a16="http://schemas.microsoft.com/office/drawing/2014/main" xmlns="" id="{07187267-298E-4A74-A10F-A5502CA33B36}"/>
                </a:ext>
                <a:ext uri="{C183D7F6-B498-43B3-948B-1728B52AA6E4}">
                  <adec:decorative xmlns:adec="http://schemas.microsoft.com/office/drawing/2017/decorative" xmlns="" val="1"/>
                </a:ext>
              </a:extLst>
            </p:cNvPr>
            <p:cNvSpPr>
              <a:spLocks noChangeArrowheads="1"/>
            </p:cNvSpPr>
            <p:nvPr/>
          </p:nvSpPr>
          <p:spPr bwMode="auto">
            <a:xfrm>
              <a:off x="4556126" y="4451351"/>
              <a:ext cx="1106488" cy="631825"/>
            </a:xfrm>
            <a:prstGeom prst="rect">
              <a:avLst/>
            </a:prstGeom>
            <a:solidFill>
              <a:srgbClr val="7030A0"/>
            </a:solid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chemeClr val="bg1"/>
                  </a:solidFill>
                  <a:effectLst/>
                  <a:uLnTx/>
                  <a:uFillTx/>
                  <a:latin typeface="Times New Roman"/>
                </a:rPr>
                <a:t>ЗЗСО</a:t>
              </a:r>
            </a:p>
          </p:txBody>
        </p:sp>
        <p:sp>
          <p:nvSpPr>
            <p:cNvPr id="32" name="Полилиния 171">
              <a:extLst>
                <a:ext uri="{FF2B5EF4-FFF2-40B4-BE49-F238E27FC236}">
                  <a16:creationId xmlns:a16="http://schemas.microsoft.com/office/drawing/2014/main" xmlns="" id="{B83D7013-00C9-49CE-BAEC-A52F0961C3AA}"/>
                </a:ext>
                <a:ext uri="{C183D7F6-B498-43B3-948B-1728B52AA6E4}">
                  <adec:decorative xmlns:adec="http://schemas.microsoft.com/office/drawing/2017/decorative" xmlns="" val="1"/>
                </a:ext>
              </a:extLst>
            </p:cNvPr>
            <p:cNvSpPr>
              <a:spLocks/>
            </p:cNvSpPr>
            <p:nvPr/>
          </p:nvSpPr>
          <p:spPr bwMode="auto">
            <a:xfrm>
              <a:off x="4914901" y="5059363"/>
              <a:ext cx="387350" cy="276225"/>
            </a:xfrm>
            <a:custGeom>
              <a:avLst/>
              <a:gdLst>
                <a:gd name="T0" fmla="*/ 123 w 244"/>
                <a:gd name="T1" fmla="*/ 174 h 174"/>
                <a:gd name="T2" fmla="*/ 0 w 244"/>
                <a:gd name="T3" fmla="*/ 0 h 174"/>
                <a:gd name="T4" fmla="*/ 244 w 244"/>
                <a:gd name="T5" fmla="*/ 0 h 174"/>
                <a:gd name="T6" fmla="*/ 123 w 244"/>
                <a:gd name="T7" fmla="*/ 174 h 174"/>
              </a:gdLst>
              <a:ahLst/>
              <a:cxnLst>
                <a:cxn ang="0">
                  <a:pos x="T0" y="T1"/>
                </a:cxn>
                <a:cxn ang="0">
                  <a:pos x="T2" y="T3"/>
                </a:cxn>
                <a:cxn ang="0">
                  <a:pos x="T4" y="T5"/>
                </a:cxn>
                <a:cxn ang="0">
                  <a:pos x="T6" y="T7"/>
                </a:cxn>
              </a:cxnLst>
              <a:rect l="0" t="0" r="r" b="b"/>
              <a:pathLst>
                <a:path w="244" h="174">
                  <a:moveTo>
                    <a:pt x="123" y="174"/>
                  </a:moveTo>
                  <a:lnTo>
                    <a:pt x="0" y="0"/>
                  </a:lnTo>
                  <a:lnTo>
                    <a:pt x="244" y="0"/>
                  </a:lnTo>
                  <a:lnTo>
                    <a:pt x="123" y="174"/>
                  </a:lnTo>
                  <a:close/>
                </a:path>
              </a:pathLst>
            </a:custGeom>
            <a:solidFill>
              <a:srgbClr val="7030A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33" name="Прямоугольник 172">
              <a:extLst>
                <a:ext uri="{FF2B5EF4-FFF2-40B4-BE49-F238E27FC236}">
                  <a16:creationId xmlns:a16="http://schemas.microsoft.com/office/drawing/2014/main" xmlns="" id="{07C7A3F4-6704-4038-8F0B-CE22B27E14FD}"/>
                </a:ext>
                <a:ext uri="{C183D7F6-B498-43B3-948B-1728B52AA6E4}">
                  <adec:decorative xmlns:adec="http://schemas.microsoft.com/office/drawing/2017/decorative" xmlns="" val="1"/>
                </a:ext>
              </a:extLst>
            </p:cNvPr>
            <p:cNvSpPr>
              <a:spLocks noChangeArrowheads="1"/>
            </p:cNvSpPr>
            <p:nvPr/>
          </p:nvSpPr>
          <p:spPr bwMode="auto">
            <a:xfrm>
              <a:off x="3921126" y="5722938"/>
              <a:ext cx="2329964" cy="963631"/>
            </a:xfrm>
            <a:prstGeom prst="rect">
              <a:avLst/>
            </a:prstGeom>
            <a:solidFill>
              <a:srgbClr val="91C30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34" name="Полилиния 173">
              <a:extLst>
                <a:ext uri="{FF2B5EF4-FFF2-40B4-BE49-F238E27FC236}">
                  <a16:creationId xmlns:a16="http://schemas.microsoft.com/office/drawing/2014/main" xmlns="" id="{51EBD44C-AEC1-421B-BF41-EF9200C24DD0}"/>
                </a:ext>
                <a:ext uri="{C183D7F6-B498-43B3-948B-1728B52AA6E4}">
                  <adec:decorative xmlns:adec="http://schemas.microsoft.com/office/drawing/2017/decorative" xmlns="" val="1"/>
                </a:ext>
              </a:extLst>
            </p:cNvPr>
            <p:cNvSpPr>
              <a:spLocks/>
            </p:cNvSpPr>
            <p:nvPr/>
          </p:nvSpPr>
          <p:spPr bwMode="auto">
            <a:xfrm>
              <a:off x="4914901" y="5444806"/>
              <a:ext cx="390525" cy="276225"/>
            </a:xfrm>
            <a:custGeom>
              <a:avLst/>
              <a:gdLst>
                <a:gd name="T0" fmla="*/ 123 w 246"/>
                <a:gd name="T1" fmla="*/ 0 h 174"/>
                <a:gd name="T2" fmla="*/ 0 w 246"/>
                <a:gd name="T3" fmla="*/ 174 h 174"/>
                <a:gd name="T4" fmla="*/ 246 w 246"/>
                <a:gd name="T5" fmla="*/ 174 h 174"/>
                <a:gd name="T6" fmla="*/ 123 w 246"/>
                <a:gd name="T7" fmla="*/ 0 h 174"/>
              </a:gdLst>
              <a:ahLst/>
              <a:cxnLst>
                <a:cxn ang="0">
                  <a:pos x="T0" y="T1"/>
                </a:cxn>
                <a:cxn ang="0">
                  <a:pos x="T2" y="T3"/>
                </a:cxn>
                <a:cxn ang="0">
                  <a:pos x="T4" y="T5"/>
                </a:cxn>
                <a:cxn ang="0">
                  <a:pos x="T6" y="T7"/>
                </a:cxn>
              </a:cxnLst>
              <a:rect l="0" t="0" r="r" b="b"/>
              <a:pathLst>
                <a:path w="246" h="174">
                  <a:moveTo>
                    <a:pt x="123" y="0"/>
                  </a:moveTo>
                  <a:lnTo>
                    <a:pt x="0" y="174"/>
                  </a:lnTo>
                  <a:lnTo>
                    <a:pt x="246" y="174"/>
                  </a:lnTo>
                  <a:lnTo>
                    <a:pt x="123" y="0"/>
                  </a:lnTo>
                  <a:close/>
                </a:path>
              </a:pathLst>
            </a:custGeom>
            <a:solidFill>
              <a:srgbClr val="91C30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39" name="Прямоугольник 179">
              <a:extLst>
                <a:ext uri="{FF2B5EF4-FFF2-40B4-BE49-F238E27FC236}">
                  <a16:creationId xmlns:a16="http://schemas.microsoft.com/office/drawing/2014/main" xmlns="" id="{65AD9BB4-91F5-474F-B2EB-02598BE4203E}"/>
                </a:ext>
                <a:ext uri="{C183D7F6-B498-43B3-948B-1728B52AA6E4}">
                  <adec:decorative xmlns:adec="http://schemas.microsoft.com/office/drawing/2017/decorative" xmlns="" val="1"/>
                </a:ext>
              </a:extLst>
            </p:cNvPr>
            <p:cNvSpPr>
              <a:spLocks noChangeArrowheads="1"/>
            </p:cNvSpPr>
            <p:nvPr/>
          </p:nvSpPr>
          <p:spPr bwMode="auto">
            <a:xfrm>
              <a:off x="5045076" y="5338763"/>
              <a:ext cx="131763" cy="133350"/>
            </a:xfrm>
            <a:prstGeom prst="rect">
              <a:avLst/>
            </a:prstGeom>
            <a:solidFill>
              <a:srgbClr val="FFFFFF">
                <a:lumMod val="85000"/>
              </a:srgbClr>
            </a:solidFill>
            <a:ln w="9525">
              <a:noFill/>
              <a:miter lim="800000"/>
              <a:headEnd/>
              <a:tailEnd/>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grpSp>
      <p:sp>
        <p:nvSpPr>
          <p:cNvPr id="42" name="Прямоугольник 41"/>
          <p:cNvSpPr/>
          <p:nvPr/>
        </p:nvSpPr>
        <p:spPr>
          <a:xfrm>
            <a:off x="275501" y="2364327"/>
            <a:ext cx="4318353" cy="830997"/>
          </a:xfrm>
          <a:prstGeom prst="rect">
            <a:avLst/>
          </a:prstGeom>
        </p:spPr>
        <p:txBody>
          <a:bodyPr wrap="square">
            <a:spAutoFit/>
          </a:bodyPr>
          <a:lstStyle/>
          <a:p>
            <a:pPr algn="ctr"/>
            <a:r>
              <a:rPr lang="uk-UA" sz="2400" b="1" dirty="0">
                <a:solidFill>
                  <a:prstClr val="black"/>
                </a:solidFill>
                <a:latin typeface="Times New Roman" panose="02020603050405020304" pitchFamily="18" charset="0"/>
                <a:ea typeface="Times New Roman" panose="02020603050405020304" pitchFamily="18" charset="0"/>
              </a:rPr>
              <a:t>Щорічне підвищення кваліфікації</a:t>
            </a:r>
            <a:endParaRPr lang="en-US" dirty="0"/>
          </a:p>
        </p:txBody>
      </p:sp>
      <p:sp>
        <p:nvSpPr>
          <p:cNvPr id="43" name="Полилиния 181">
            <a:extLst>
              <a:ext uri="{FF2B5EF4-FFF2-40B4-BE49-F238E27FC236}">
                <a16:creationId xmlns:a16="http://schemas.microsoft.com/office/drawing/2014/main" xmlns="" id="{A1C2B78A-1E88-4D7F-BA94-C12C4CC117AE}"/>
              </a:ext>
              <a:ext uri="{C183D7F6-B498-43B3-948B-1728B52AA6E4}">
                <adec:decorative xmlns:adec="http://schemas.microsoft.com/office/drawing/2017/decorative" xmlns="" val="1"/>
              </a:ext>
            </a:extLst>
          </p:cNvPr>
          <p:cNvSpPr>
            <a:spLocks/>
          </p:cNvSpPr>
          <p:nvPr/>
        </p:nvSpPr>
        <p:spPr bwMode="auto">
          <a:xfrm>
            <a:off x="7305527" y="2985966"/>
            <a:ext cx="221868" cy="206967"/>
          </a:xfrm>
          <a:custGeom>
            <a:avLst/>
            <a:gdLst>
              <a:gd name="T0" fmla="*/ 87 w 91"/>
              <a:gd name="T1" fmla="*/ 88 h 92"/>
              <a:gd name="T2" fmla="*/ 87 w 91"/>
              <a:gd name="T3" fmla="*/ 84 h 92"/>
              <a:gd name="T4" fmla="*/ 8 w 91"/>
              <a:gd name="T5" fmla="*/ 84 h 92"/>
              <a:gd name="T6" fmla="*/ 8 w 91"/>
              <a:gd name="T7" fmla="*/ 8 h 92"/>
              <a:gd name="T8" fmla="*/ 83 w 91"/>
              <a:gd name="T9" fmla="*/ 8 h 92"/>
              <a:gd name="T10" fmla="*/ 83 w 91"/>
              <a:gd name="T11" fmla="*/ 88 h 92"/>
              <a:gd name="T12" fmla="*/ 87 w 91"/>
              <a:gd name="T13" fmla="*/ 88 h 92"/>
              <a:gd name="T14" fmla="*/ 87 w 91"/>
              <a:gd name="T15" fmla="*/ 84 h 92"/>
              <a:gd name="T16" fmla="*/ 87 w 91"/>
              <a:gd name="T17" fmla="*/ 88 h 92"/>
              <a:gd name="T18" fmla="*/ 91 w 91"/>
              <a:gd name="T19" fmla="*/ 88 h 92"/>
              <a:gd name="T20" fmla="*/ 91 w 91"/>
              <a:gd name="T21" fmla="*/ 0 h 92"/>
              <a:gd name="T22" fmla="*/ 0 w 91"/>
              <a:gd name="T23" fmla="*/ 0 h 92"/>
              <a:gd name="T24" fmla="*/ 0 w 91"/>
              <a:gd name="T25" fmla="*/ 92 h 92"/>
              <a:gd name="T26" fmla="*/ 91 w 91"/>
              <a:gd name="T27" fmla="*/ 92 h 92"/>
              <a:gd name="T28" fmla="*/ 91 w 91"/>
              <a:gd name="T29" fmla="*/ 88 h 92"/>
              <a:gd name="T30" fmla="*/ 87 w 91"/>
              <a:gd name="T3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2">
                <a:moveTo>
                  <a:pt x="87" y="88"/>
                </a:moveTo>
                <a:lnTo>
                  <a:pt x="87" y="84"/>
                </a:lnTo>
                <a:lnTo>
                  <a:pt x="8" y="84"/>
                </a:lnTo>
                <a:lnTo>
                  <a:pt x="8" y="8"/>
                </a:lnTo>
                <a:lnTo>
                  <a:pt x="83" y="8"/>
                </a:lnTo>
                <a:lnTo>
                  <a:pt x="83" y="88"/>
                </a:lnTo>
                <a:lnTo>
                  <a:pt x="87" y="88"/>
                </a:lnTo>
                <a:lnTo>
                  <a:pt x="87" y="84"/>
                </a:lnTo>
                <a:lnTo>
                  <a:pt x="87" y="88"/>
                </a:lnTo>
                <a:lnTo>
                  <a:pt x="91" y="88"/>
                </a:lnTo>
                <a:lnTo>
                  <a:pt x="91" y="0"/>
                </a:lnTo>
                <a:lnTo>
                  <a:pt x="0" y="0"/>
                </a:lnTo>
                <a:lnTo>
                  <a:pt x="0" y="92"/>
                </a:lnTo>
                <a:lnTo>
                  <a:pt x="91" y="92"/>
                </a:lnTo>
                <a:lnTo>
                  <a:pt x="91" y="88"/>
                </a:lnTo>
                <a:lnTo>
                  <a:pt x="87" y="88"/>
                </a:lnTo>
                <a:close/>
              </a:path>
            </a:pathLst>
          </a:custGeom>
          <a:solidFill>
            <a:srgbClr val="FFFFFF">
              <a:lumMod val="85000"/>
            </a:srgbClr>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44" name="Полилиния 181">
            <a:extLst>
              <a:ext uri="{FF2B5EF4-FFF2-40B4-BE49-F238E27FC236}">
                <a16:creationId xmlns:a16="http://schemas.microsoft.com/office/drawing/2014/main" xmlns="" id="{A1C2B78A-1E88-4D7F-BA94-C12C4CC117AE}"/>
              </a:ext>
              <a:ext uri="{C183D7F6-B498-43B3-948B-1728B52AA6E4}">
                <adec:decorative xmlns:adec="http://schemas.microsoft.com/office/drawing/2017/decorative" xmlns="" val="1"/>
              </a:ext>
            </a:extLst>
          </p:cNvPr>
          <p:cNvSpPr>
            <a:spLocks/>
          </p:cNvSpPr>
          <p:nvPr/>
        </p:nvSpPr>
        <p:spPr bwMode="auto">
          <a:xfrm>
            <a:off x="10569866" y="2989312"/>
            <a:ext cx="221868" cy="206967"/>
          </a:xfrm>
          <a:custGeom>
            <a:avLst/>
            <a:gdLst>
              <a:gd name="T0" fmla="*/ 87 w 91"/>
              <a:gd name="T1" fmla="*/ 88 h 92"/>
              <a:gd name="T2" fmla="*/ 87 w 91"/>
              <a:gd name="T3" fmla="*/ 84 h 92"/>
              <a:gd name="T4" fmla="*/ 8 w 91"/>
              <a:gd name="T5" fmla="*/ 84 h 92"/>
              <a:gd name="T6" fmla="*/ 8 w 91"/>
              <a:gd name="T7" fmla="*/ 8 h 92"/>
              <a:gd name="T8" fmla="*/ 83 w 91"/>
              <a:gd name="T9" fmla="*/ 8 h 92"/>
              <a:gd name="T10" fmla="*/ 83 w 91"/>
              <a:gd name="T11" fmla="*/ 88 h 92"/>
              <a:gd name="T12" fmla="*/ 87 w 91"/>
              <a:gd name="T13" fmla="*/ 88 h 92"/>
              <a:gd name="T14" fmla="*/ 87 w 91"/>
              <a:gd name="T15" fmla="*/ 84 h 92"/>
              <a:gd name="T16" fmla="*/ 87 w 91"/>
              <a:gd name="T17" fmla="*/ 88 h 92"/>
              <a:gd name="T18" fmla="*/ 91 w 91"/>
              <a:gd name="T19" fmla="*/ 88 h 92"/>
              <a:gd name="T20" fmla="*/ 91 w 91"/>
              <a:gd name="T21" fmla="*/ 0 h 92"/>
              <a:gd name="T22" fmla="*/ 0 w 91"/>
              <a:gd name="T23" fmla="*/ 0 h 92"/>
              <a:gd name="T24" fmla="*/ 0 w 91"/>
              <a:gd name="T25" fmla="*/ 92 h 92"/>
              <a:gd name="T26" fmla="*/ 91 w 91"/>
              <a:gd name="T27" fmla="*/ 92 h 92"/>
              <a:gd name="T28" fmla="*/ 91 w 91"/>
              <a:gd name="T29" fmla="*/ 88 h 92"/>
              <a:gd name="T30" fmla="*/ 87 w 91"/>
              <a:gd name="T3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2">
                <a:moveTo>
                  <a:pt x="87" y="88"/>
                </a:moveTo>
                <a:lnTo>
                  <a:pt x="87" y="84"/>
                </a:lnTo>
                <a:lnTo>
                  <a:pt x="8" y="84"/>
                </a:lnTo>
                <a:lnTo>
                  <a:pt x="8" y="8"/>
                </a:lnTo>
                <a:lnTo>
                  <a:pt x="83" y="8"/>
                </a:lnTo>
                <a:lnTo>
                  <a:pt x="83" y="88"/>
                </a:lnTo>
                <a:lnTo>
                  <a:pt x="87" y="88"/>
                </a:lnTo>
                <a:lnTo>
                  <a:pt x="87" y="84"/>
                </a:lnTo>
                <a:lnTo>
                  <a:pt x="87" y="88"/>
                </a:lnTo>
                <a:lnTo>
                  <a:pt x="91" y="88"/>
                </a:lnTo>
                <a:lnTo>
                  <a:pt x="91" y="0"/>
                </a:lnTo>
                <a:lnTo>
                  <a:pt x="0" y="0"/>
                </a:lnTo>
                <a:lnTo>
                  <a:pt x="0" y="92"/>
                </a:lnTo>
                <a:lnTo>
                  <a:pt x="91" y="92"/>
                </a:lnTo>
                <a:lnTo>
                  <a:pt x="91" y="88"/>
                </a:lnTo>
                <a:lnTo>
                  <a:pt x="87" y="88"/>
                </a:lnTo>
                <a:close/>
              </a:path>
            </a:pathLst>
          </a:custGeom>
          <a:solidFill>
            <a:srgbClr val="FFFFFF">
              <a:lumMod val="85000"/>
            </a:srgbClr>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35" name="Заголовок 1"/>
          <p:cNvSpPr txBox="1">
            <a:spLocks/>
          </p:cNvSpPr>
          <p:nvPr/>
        </p:nvSpPr>
        <p:spPr>
          <a:xfrm>
            <a:off x="5938705" y="140430"/>
            <a:ext cx="5800883" cy="119207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Порядок підвищення кваліфікації педагогічних і науково-педагогічних працівників (п.1</a:t>
            </a:r>
            <a:r>
              <a:rPr lang="en-US"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a:t>
            </a:r>
            <a:r>
              <a:rPr lang="uk-UA"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endParaRPr lang="uk-UA" sz="2800" b="1" dirty="0">
              <a:solidFill>
                <a:schemeClr val="tx2"/>
              </a:solidFill>
            </a:endParaRPr>
          </a:p>
        </p:txBody>
      </p:sp>
      <p:sp>
        <p:nvSpPr>
          <p:cNvPr id="36" name="Скругленный прямоугольник 35"/>
          <p:cNvSpPr/>
          <p:nvPr/>
        </p:nvSpPr>
        <p:spPr>
          <a:xfrm>
            <a:off x="6458727" y="3174674"/>
            <a:ext cx="5332074" cy="1313862"/>
          </a:xfrm>
          <a:prstGeom prst="roundRect">
            <a:avLst/>
          </a:prstGeom>
        </p:spPr>
        <p:style>
          <a:lnRef idx="1">
            <a:schemeClr val="accent1"/>
          </a:lnRef>
          <a:fillRef idx="1002">
            <a:schemeClr val="lt2"/>
          </a:fillRef>
          <a:effectRef idx="1">
            <a:schemeClr val="accent1"/>
          </a:effectRef>
          <a:fontRef idx="minor">
            <a:schemeClr val="dk1"/>
          </a:fontRef>
        </p:style>
        <p:txBody>
          <a:bodyPr rtlCol="0" anchor="ctr"/>
          <a:lstStyle/>
          <a:p>
            <a:pPr algn="ctr"/>
            <a:r>
              <a:rPr lang="uk-U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Загальний обсяг підвищення кваліфікації</a:t>
            </a:r>
            <a:endParaRPr lang="en-US" sz="2400" b="1" dirty="0"/>
          </a:p>
        </p:txBody>
      </p:sp>
      <p:grpSp>
        <p:nvGrpSpPr>
          <p:cNvPr id="37" name="Группа 36" descr="Временная шкала с пузырьками реплик">
            <a:extLst>
              <a:ext uri="{FF2B5EF4-FFF2-40B4-BE49-F238E27FC236}">
                <a16:creationId xmlns:a16="http://schemas.microsoft.com/office/drawing/2014/main" xmlns="" id="{1484957A-0C1C-4418-964A-16E632989E12}"/>
              </a:ext>
            </a:extLst>
          </p:cNvPr>
          <p:cNvGrpSpPr/>
          <p:nvPr/>
        </p:nvGrpSpPr>
        <p:grpSpPr>
          <a:xfrm>
            <a:off x="7218819" y="1477310"/>
            <a:ext cx="4007199" cy="1681745"/>
            <a:chOff x="3921125" y="4444396"/>
            <a:chExt cx="3005399" cy="2242173"/>
          </a:xfrm>
        </p:grpSpPr>
        <p:sp>
          <p:nvSpPr>
            <p:cNvPr id="38" name="Полилиния 167">
              <a:extLst>
                <a:ext uri="{FF2B5EF4-FFF2-40B4-BE49-F238E27FC236}">
                  <a16:creationId xmlns:a16="http://schemas.microsoft.com/office/drawing/2014/main" xmlns="" id="{3D242BA3-E2CA-4D40-8F7D-C5C4CEAD3417}"/>
                </a:ext>
                <a:ext uri="{C183D7F6-B498-43B3-948B-1728B52AA6E4}">
                  <adec:decorative xmlns:adec="http://schemas.microsoft.com/office/drawing/2017/decorative" xmlns="" val="1"/>
                </a:ext>
              </a:extLst>
            </p:cNvPr>
            <p:cNvSpPr>
              <a:spLocks/>
            </p:cNvSpPr>
            <p:nvPr/>
          </p:nvSpPr>
          <p:spPr bwMode="auto">
            <a:xfrm flipV="1">
              <a:off x="3958125" y="5399087"/>
              <a:ext cx="2833012" cy="42544"/>
            </a:xfrm>
            <a:custGeom>
              <a:avLst/>
              <a:gdLst>
                <a:gd name="T0" fmla="*/ 0 w 1734"/>
                <a:gd name="T1" fmla="*/ 8 h 8"/>
                <a:gd name="T2" fmla="*/ 1734 w 1734"/>
                <a:gd name="T3" fmla="*/ 8 h 8"/>
                <a:gd name="T4" fmla="*/ 1734 w 1734"/>
                <a:gd name="T5" fmla="*/ 0 h 8"/>
                <a:gd name="T6" fmla="*/ 0 w 1734"/>
                <a:gd name="T7" fmla="*/ 0 h 8"/>
              </a:gdLst>
              <a:ahLst/>
              <a:cxnLst>
                <a:cxn ang="0">
                  <a:pos x="T0" y="T1"/>
                </a:cxn>
                <a:cxn ang="0">
                  <a:pos x="T2" y="T3"/>
                </a:cxn>
                <a:cxn ang="0">
                  <a:pos x="T4" y="T5"/>
                </a:cxn>
                <a:cxn ang="0">
                  <a:pos x="T6" y="T7"/>
                </a:cxn>
              </a:cxnLst>
              <a:rect l="0" t="0" r="r" b="b"/>
              <a:pathLst>
                <a:path w="1734" h="8">
                  <a:moveTo>
                    <a:pt x="0" y="8"/>
                  </a:moveTo>
                  <a:lnTo>
                    <a:pt x="1734" y="8"/>
                  </a:lnTo>
                  <a:lnTo>
                    <a:pt x="1734" y="0"/>
                  </a:lnTo>
                  <a:lnTo>
                    <a:pt x="0" y="0"/>
                  </a:lnTo>
                </a:path>
              </a:pathLst>
            </a:custGeom>
            <a:solidFill>
              <a:srgbClr val="FFFFFF">
                <a:lumMod val="85000"/>
              </a:srgbClr>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40" name="Прямоугольник 170">
              <a:extLst>
                <a:ext uri="{FF2B5EF4-FFF2-40B4-BE49-F238E27FC236}">
                  <a16:creationId xmlns:a16="http://schemas.microsoft.com/office/drawing/2014/main" xmlns="" id="{07187267-298E-4A74-A10F-A5502CA33B36}"/>
                </a:ext>
                <a:ext uri="{C183D7F6-B498-43B3-948B-1728B52AA6E4}">
                  <adec:decorative xmlns:adec="http://schemas.microsoft.com/office/drawing/2017/decorative" xmlns="" val="1"/>
                </a:ext>
              </a:extLst>
            </p:cNvPr>
            <p:cNvSpPr>
              <a:spLocks noChangeArrowheads="1"/>
            </p:cNvSpPr>
            <p:nvPr/>
          </p:nvSpPr>
          <p:spPr bwMode="auto">
            <a:xfrm>
              <a:off x="4919839" y="4444396"/>
              <a:ext cx="1106488" cy="631825"/>
            </a:xfrm>
            <a:prstGeom prst="rect">
              <a:avLst/>
            </a:prstGeom>
            <a:solidFill>
              <a:srgbClr val="7030A0"/>
            </a:solid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chemeClr val="bg1"/>
                  </a:solidFill>
                  <a:effectLst/>
                  <a:uLnTx/>
                  <a:uFillTx/>
                  <a:latin typeface="Times New Roman"/>
                </a:rPr>
                <a:t>ЗЗСО</a:t>
              </a:r>
            </a:p>
          </p:txBody>
        </p:sp>
        <p:sp>
          <p:nvSpPr>
            <p:cNvPr id="41" name="Полилиния 171">
              <a:extLst>
                <a:ext uri="{FF2B5EF4-FFF2-40B4-BE49-F238E27FC236}">
                  <a16:creationId xmlns:a16="http://schemas.microsoft.com/office/drawing/2014/main" xmlns="" id="{B83D7013-00C9-49CE-BAEC-A52F0961C3AA}"/>
                </a:ext>
                <a:ext uri="{C183D7F6-B498-43B3-948B-1728B52AA6E4}">
                  <adec:decorative xmlns:adec="http://schemas.microsoft.com/office/drawing/2017/decorative" xmlns="" val="1"/>
                </a:ext>
              </a:extLst>
            </p:cNvPr>
            <p:cNvSpPr>
              <a:spLocks/>
            </p:cNvSpPr>
            <p:nvPr/>
          </p:nvSpPr>
          <p:spPr bwMode="auto">
            <a:xfrm>
              <a:off x="5228561" y="5074634"/>
              <a:ext cx="387350" cy="276225"/>
            </a:xfrm>
            <a:custGeom>
              <a:avLst/>
              <a:gdLst>
                <a:gd name="T0" fmla="*/ 123 w 244"/>
                <a:gd name="T1" fmla="*/ 174 h 174"/>
                <a:gd name="T2" fmla="*/ 0 w 244"/>
                <a:gd name="T3" fmla="*/ 0 h 174"/>
                <a:gd name="T4" fmla="*/ 244 w 244"/>
                <a:gd name="T5" fmla="*/ 0 h 174"/>
                <a:gd name="T6" fmla="*/ 123 w 244"/>
                <a:gd name="T7" fmla="*/ 174 h 174"/>
              </a:gdLst>
              <a:ahLst/>
              <a:cxnLst>
                <a:cxn ang="0">
                  <a:pos x="T0" y="T1"/>
                </a:cxn>
                <a:cxn ang="0">
                  <a:pos x="T2" y="T3"/>
                </a:cxn>
                <a:cxn ang="0">
                  <a:pos x="T4" y="T5"/>
                </a:cxn>
                <a:cxn ang="0">
                  <a:pos x="T6" y="T7"/>
                </a:cxn>
              </a:cxnLst>
              <a:rect l="0" t="0" r="r" b="b"/>
              <a:pathLst>
                <a:path w="244" h="174">
                  <a:moveTo>
                    <a:pt x="123" y="174"/>
                  </a:moveTo>
                  <a:lnTo>
                    <a:pt x="0" y="0"/>
                  </a:lnTo>
                  <a:lnTo>
                    <a:pt x="244" y="0"/>
                  </a:lnTo>
                  <a:lnTo>
                    <a:pt x="123" y="174"/>
                  </a:lnTo>
                  <a:close/>
                </a:path>
              </a:pathLst>
            </a:custGeom>
            <a:solidFill>
              <a:srgbClr val="7030A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45" name="Прямоугольник 172">
              <a:extLst>
                <a:ext uri="{FF2B5EF4-FFF2-40B4-BE49-F238E27FC236}">
                  <a16:creationId xmlns:a16="http://schemas.microsoft.com/office/drawing/2014/main" xmlns="" id="{07C7A3F4-6704-4038-8F0B-CE22B27E14FD}"/>
                </a:ext>
                <a:ext uri="{C183D7F6-B498-43B3-948B-1728B52AA6E4}">
                  <adec:decorative xmlns:adec="http://schemas.microsoft.com/office/drawing/2017/decorative" xmlns="" val="1"/>
                </a:ext>
              </a:extLst>
            </p:cNvPr>
            <p:cNvSpPr>
              <a:spLocks noChangeArrowheads="1"/>
            </p:cNvSpPr>
            <p:nvPr/>
          </p:nvSpPr>
          <p:spPr bwMode="auto">
            <a:xfrm>
              <a:off x="3921125" y="5722938"/>
              <a:ext cx="3005399" cy="963631"/>
            </a:xfrm>
            <a:prstGeom prst="rect">
              <a:avLst/>
            </a:prstGeom>
            <a:solidFill>
              <a:srgbClr val="91C30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46" name="Полилиния 173">
              <a:extLst>
                <a:ext uri="{FF2B5EF4-FFF2-40B4-BE49-F238E27FC236}">
                  <a16:creationId xmlns:a16="http://schemas.microsoft.com/office/drawing/2014/main" xmlns="" id="{51EBD44C-AEC1-421B-BF41-EF9200C24DD0}"/>
                </a:ext>
                <a:ext uri="{C183D7F6-B498-43B3-948B-1728B52AA6E4}">
                  <adec:decorative xmlns:adec="http://schemas.microsoft.com/office/drawing/2017/decorative" xmlns="" val="1"/>
                </a:ext>
              </a:extLst>
            </p:cNvPr>
            <p:cNvSpPr>
              <a:spLocks/>
            </p:cNvSpPr>
            <p:nvPr/>
          </p:nvSpPr>
          <p:spPr bwMode="auto">
            <a:xfrm>
              <a:off x="5228561" y="5443133"/>
              <a:ext cx="390525" cy="276225"/>
            </a:xfrm>
            <a:custGeom>
              <a:avLst/>
              <a:gdLst>
                <a:gd name="T0" fmla="*/ 123 w 246"/>
                <a:gd name="T1" fmla="*/ 0 h 174"/>
                <a:gd name="T2" fmla="*/ 0 w 246"/>
                <a:gd name="T3" fmla="*/ 174 h 174"/>
                <a:gd name="T4" fmla="*/ 246 w 246"/>
                <a:gd name="T5" fmla="*/ 174 h 174"/>
                <a:gd name="T6" fmla="*/ 123 w 246"/>
                <a:gd name="T7" fmla="*/ 0 h 174"/>
              </a:gdLst>
              <a:ahLst/>
              <a:cxnLst>
                <a:cxn ang="0">
                  <a:pos x="T0" y="T1"/>
                </a:cxn>
                <a:cxn ang="0">
                  <a:pos x="T2" y="T3"/>
                </a:cxn>
                <a:cxn ang="0">
                  <a:pos x="T4" y="T5"/>
                </a:cxn>
                <a:cxn ang="0">
                  <a:pos x="T6" y="T7"/>
                </a:cxn>
              </a:cxnLst>
              <a:rect l="0" t="0" r="r" b="b"/>
              <a:pathLst>
                <a:path w="246" h="174">
                  <a:moveTo>
                    <a:pt x="123" y="0"/>
                  </a:moveTo>
                  <a:lnTo>
                    <a:pt x="0" y="174"/>
                  </a:lnTo>
                  <a:lnTo>
                    <a:pt x="246" y="174"/>
                  </a:lnTo>
                  <a:lnTo>
                    <a:pt x="123" y="0"/>
                  </a:lnTo>
                  <a:close/>
                </a:path>
              </a:pathLst>
            </a:custGeom>
            <a:solidFill>
              <a:srgbClr val="91C30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47" name="Прямоугольник 179">
              <a:extLst>
                <a:ext uri="{FF2B5EF4-FFF2-40B4-BE49-F238E27FC236}">
                  <a16:creationId xmlns:a16="http://schemas.microsoft.com/office/drawing/2014/main" xmlns="" id="{65AD9BB4-91F5-474F-B2EB-02598BE4203E}"/>
                </a:ext>
                <a:ext uri="{C183D7F6-B498-43B3-948B-1728B52AA6E4}">
                  <adec:decorative xmlns:adec="http://schemas.microsoft.com/office/drawing/2017/decorative" xmlns="" val="1"/>
                </a:ext>
              </a:extLst>
            </p:cNvPr>
            <p:cNvSpPr>
              <a:spLocks noChangeArrowheads="1"/>
            </p:cNvSpPr>
            <p:nvPr/>
          </p:nvSpPr>
          <p:spPr bwMode="auto">
            <a:xfrm>
              <a:off x="6189650" y="5362885"/>
              <a:ext cx="131763" cy="133350"/>
            </a:xfrm>
            <a:prstGeom prst="rect">
              <a:avLst/>
            </a:prstGeom>
            <a:solidFill>
              <a:srgbClr val="FFFFFF">
                <a:lumMod val="85000"/>
              </a:srgbClr>
            </a:solidFill>
            <a:ln w="9525">
              <a:noFill/>
              <a:miter lim="800000"/>
              <a:headEnd/>
              <a:tailEnd/>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grpSp>
      <p:sp>
        <p:nvSpPr>
          <p:cNvPr id="55" name="Прямоугольник 54"/>
          <p:cNvSpPr/>
          <p:nvPr/>
        </p:nvSpPr>
        <p:spPr>
          <a:xfrm>
            <a:off x="7343843" y="2393513"/>
            <a:ext cx="3561843" cy="830997"/>
          </a:xfrm>
          <a:prstGeom prst="rect">
            <a:avLst/>
          </a:prstGeom>
        </p:spPr>
        <p:txBody>
          <a:bodyPr wrap="square">
            <a:spAutoFit/>
          </a:bodyPr>
          <a:lstStyle/>
          <a:p>
            <a:pPr lvl="0"/>
            <a:r>
              <a:rPr lang="uk-UA" sz="2400" b="1" dirty="0">
                <a:solidFill>
                  <a:prstClr val="black"/>
                </a:solidFill>
                <a:ea typeface="Times New Roman" panose="02020603050405020304" pitchFamily="18" charset="0"/>
              </a:rPr>
              <a:t>не менше ніж 150 годин на 5 років</a:t>
            </a:r>
            <a:endParaRPr lang="en-US" dirty="0">
              <a:solidFill>
                <a:prstClr val="black"/>
              </a:solidFill>
            </a:endParaRPr>
          </a:p>
        </p:txBody>
      </p:sp>
      <p:sp>
        <p:nvSpPr>
          <p:cNvPr id="25" name="Прямоугольник 9">
            <a:extLst>
              <a:ext uri="{FF2B5EF4-FFF2-40B4-BE49-F238E27FC236}">
                <a16:creationId xmlns:a16="http://schemas.microsoft.com/office/drawing/2014/main" xmlns="" id="{CA1D3699-6B03-451C-BDA3-721630111DF8}"/>
              </a:ext>
            </a:extLst>
          </p:cNvPr>
          <p:cNvSpPr/>
          <p:nvPr/>
        </p:nvSpPr>
        <p:spPr>
          <a:xfrm>
            <a:off x="2436" y="4700126"/>
            <a:ext cx="12189564" cy="206723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28600">
              <a:spcAft>
                <a:spcPts val="100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Щорічний обсяг (кількість годин)</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підвищення кваліфікації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визначається педагогічним працівником</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та має бути відображений у відповідному плані підвищення кваліфікації, </a:t>
            </a:r>
            <a:r>
              <a:rPr lang="uk-UA" sz="2000" b="1" i="1" u="sng" dirty="0">
                <a:latin typeface="Times New Roman" panose="02020603050405020304" pitchFamily="18" charset="0"/>
                <a:ea typeface="Times New Roman" panose="02020603050405020304" pitchFamily="18" charset="0"/>
                <a:cs typeface="Times New Roman" panose="02020603050405020304" pitchFamily="18" charset="0"/>
              </a:rPr>
              <a:t>а в рік проходження атестації має бути не меншим зазначених вище обсягів.</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a:t>
            </a:r>
          </a:p>
          <a:p>
            <a:pPr indent="228600">
              <a:spcAft>
                <a:spcPts val="100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При цьому, облік годин підвищення кваліфікації педагогічних працівників здійснюється за </a:t>
            </a:r>
            <a:r>
              <a:rPr lang="uk-UA" sz="2000" b="1" u="sng" dirty="0">
                <a:latin typeface="Times New Roman" panose="02020603050405020304" pitchFamily="18" charset="0"/>
                <a:ea typeface="Times New Roman" panose="02020603050405020304" pitchFamily="18" charset="0"/>
                <a:cs typeface="Times New Roman" panose="02020603050405020304" pitchFamily="18" charset="0"/>
              </a:rPr>
              <a:t>накопичувальною системою.</a:t>
            </a:r>
            <a:br>
              <a:rPr lang="uk-UA" sz="2000" b="1" u="sng" dirty="0">
                <a:latin typeface="Times New Roman" panose="02020603050405020304" pitchFamily="18" charset="0"/>
                <a:ea typeface="Times New Roman" panose="02020603050405020304" pitchFamily="18" charset="0"/>
                <a:cs typeface="Times New Roman" panose="02020603050405020304" pitchFamily="18" charset="0"/>
              </a:rPr>
            </a:br>
            <a:r>
              <a:rPr lang="uk-UA" sz="2000" b="1" u="sng" dirty="0" smtClean="0">
                <a:latin typeface="Times New Roman" panose="02020603050405020304" pitchFamily="18" charset="0"/>
                <a:ea typeface="Times New Roman" panose="02020603050405020304" pitchFamily="18" charset="0"/>
                <a:cs typeface="Times New Roman" panose="02020603050405020304" pitchFamily="18" charset="0"/>
              </a:rPr>
              <a:t>Норми </a:t>
            </a:r>
            <a:r>
              <a:rPr lang="uk-UA" sz="2000" b="1" u="sng" dirty="0">
                <a:latin typeface="Times New Roman" panose="02020603050405020304" pitchFamily="18" charset="0"/>
                <a:ea typeface="Times New Roman" panose="02020603050405020304" pitchFamily="18" charset="0"/>
                <a:cs typeface="Times New Roman" panose="02020603050405020304" pitchFamily="18" charset="0"/>
              </a:rPr>
              <a:t>щорічного підвищення кваліфікації, необхідного для проходження чергової атестації, ВІДСУТНІ</a:t>
            </a:r>
          </a:p>
        </p:txBody>
      </p:sp>
    </p:spTree>
    <p:extLst>
      <p:ext uri="{BB962C8B-B14F-4D97-AF65-F5344CB8AC3E}">
        <p14:creationId xmlns:p14="http://schemas.microsoft.com/office/powerpoint/2010/main" val="3853651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1096484" y="194702"/>
            <a:ext cx="10000681" cy="150363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060"/>
              </a:buClr>
              <a:buSzPts val="5400"/>
              <a:buFont typeface="Cambria"/>
              <a:buNone/>
            </a:pPr>
            <a:r>
              <a:rPr lang="uk-UA" sz="5400" b="1" dirty="0">
                <a:solidFill>
                  <a:srgbClr val="002060"/>
                </a:solidFill>
                <a:latin typeface="Cambria"/>
                <a:ea typeface="Cambria"/>
                <a:cs typeface="Cambria"/>
                <a:sym typeface="Cambria"/>
              </a:rPr>
              <a:t>ДОКУМЕНТ </a:t>
            </a:r>
            <a:br>
              <a:rPr lang="uk-UA" sz="5400" b="1" dirty="0">
                <a:solidFill>
                  <a:srgbClr val="002060"/>
                </a:solidFill>
                <a:latin typeface="Cambria"/>
                <a:ea typeface="Cambria"/>
                <a:cs typeface="Cambria"/>
                <a:sym typeface="Cambria"/>
              </a:rPr>
            </a:br>
            <a:r>
              <a:rPr lang="uk-UA" sz="5400" b="1" dirty="0">
                <a:solidFill>
                  <a:srgbClr val="002060"/>
                </a:solidFill>
                <a:latin typeface="Cambria"/>
                <a:ea typeface="Cambria"/>
                <a:cs typeface="Cambria"/>
                <a:sym typeface="Cambria"/>
              </a:rPr>
              <a:t>про підвищення кваліфікації</a:t>
            </a:r>
            <a:endParaRPr sz="5400" b="1" dirty="0">
              <a:solidFill>
                <a:srgbClr val="002060"/>
              </a:solidFill>
              <a:latin typeface="Cambria"/>
              <a:ea typeface="Cambria"/>
              <a:cs typeface="Cambria"/>
              <a:sym typeface="Cambria"/>
            </a:endParaRPr>
          </a:p>
        </p:txBody>
      </p:sp>
      <p:sp>
        <p:nvSpPr>
          <p:cNvPr id="212" name="Google Shape;212;p9"/>
          <p:cNvSpPr txBox="1"/>
          <p:nvPr/>
        </p:nvSpPr>
        <p:spPr>
          <a:xfrm>
            <a:off x="89292" y="1991375"/>
            <a:ext cx="11069775" cy="834977"/>
          </a:xfrm>
          <a:prstGeom prst="rect">
            <a:avLst/>
          </a:prstGeom>
          <a:solidFill>
            <a:srgbClr val="A8D08C"/>
          </a:solidFill>
          <a:ln w="9525" cap="flat" cmpd="sng">
            <a:solidFill>
              <a:srgbClr val="548135"/>
            </a:solidFill>
            <a:prstDash val="solid"/>
            <a:round/>
            <a:headEnd type="none" w="sm" len="sm"/>
            <a:tailEnd type="none" w="sm" len="sm"/>
          </a:ln>
        </p:spPr>
        <p:txBody>
          <a:bodyPr spcFirstLastPara="1" wrap="square" lIns="298700" tIns="170675" rIns="298700" bIns="170675" anchor="ctr" anchorCtr="0">
            <a:noAutofit/>
          </a:bodyPr>
          <a:lstStyle/>
          <a:p>
            <a:pPr marL="0" marR="0" lvl="0" indent="0" algn="ctr" rtl="0">
              <a:spcBef>
                <a:spcPts val="0"/>
              </a:spcBef>
              <a:spcAft>
                <a:spcPts val="0"/>
              </a:spcAft>
              <a:buClr>
                <a:srgbClr val="1E4E79"/>
              </a:buClr>
              <a:buSzPts val="4200"/>
              <a:buFont typeface="Cambria"/>
              <a:buNone/>
            </a:pPr>
            <a:r>
              <a:rPr lang="uk-UA" sz="4200">
                <a:solidFill>
                  <a:srgbClr val="1E4E79"/>
                </a:solidFill>
                <a:latin typeface="Cambria"/>
                <a:ea typeface="Cambria"/>
                <a:cs typeface="Cambria"/>
                <a:sym typeface="Cambria"/>
              </a:rPr>
              <a:t>СУБ’ЄКТ ОПРИЛЮДНЮЄ НА СВОЄМУ САЙТІ</a:t>
            </a:r>
            <a:endParaRPr sz="4200">
              <a:solidFill>
                <a:srgbClr val="1E4E79"/>
              </a:solidFill>
              <a:latin typeface="Cambria"/>
              <a:ea typeface="Cambria"/>
              <a:cs typeface="Cambria"/>
              <a:sym typeface="Cambria"/>
            </a:endParaRPr>
          </a:p>
        </p:txBody>
      </p:sp>
      <p:sp>
        <p:nvSpPr>
          <p:cNvPr id="214" name="Google Shape;214;p9"/>
          <p:cNvSpPr/>
          <p:nvPr/>
        </p:nvSpPr>
        <p:spPr>
          <a:xfrm>
            <a:off x="3234831" y="3019203"/>
            <a:ext cx="570855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rgbClr val="C00000"/>
                </a:solidFill>
                <a:latin typeface="Cambria"/>
                <a:ea typeface="Cambria"/>
                <a:cs typeface="Cambria"/>
                <a:sym typeface="Cambria"/>
              </a:rPr>
              <a:t>протягом 15 КАЛЕНДАРНИХ ДНІВ</a:t>
            </a:r>
            <a:endParaRPr sz="2800">
              <a:solidFill>
                <a:srgbClr val="C00000"/>
              </a:solidFill>
              <a:latin typeface="Calibri"/>
              <a:ea typeface="Calibri"/>
              <a:cs typeface="Calibri"/>
              <a:sym typeface="Calibri"/>
            </a:endParaRPr>
          </a:p>
        </p:txBody>
      </p:sp>
      <p:sp>
        <p:nvSpPr>
          <p:cNvPr id="215" name="Google Shape;215;p9"/>
          <p:cNvSpPr/>
          <p:nvPr/>
        </p:nvSpPr>
        <p:spPr>
          <a:xfrm>
            <a:off x="2431506" y="3769717"/>
            <a:ext cx="7315200" cy="692423"/>
          </a:xfrm>
          <a:prstGeom prst="roundRect">
            <a:avLst>
              <a:gd name="adj" fmla="val 16667"/>
            </a:avLst>
          </a:prstGeom>
          <a:solidFill>
            <a:srgbClr val="548135"/>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3200">
                <a:solidFill>
                  <a:schemeClr val="lt1"/>
                </a:solidFill>
                <a:latin typeface="Cambria"/>
                <a:ea typeface="Cambria"/>
                <a:cs typeface="Cambria"/>
                <a:sym typeface="Cambria"/>
              </a:rPr>
              <a:t>Інформація, що оприлюднюється</a:t>
            </a:r>
            <a:endParaRPr/>
          </a:p>
        </p:txBody>
      </p:sp>
      <p:sp>
        <p:nvSpPr>
          <p:cNvPr id="216" name="Google Shape;216;p9"/>
          <p:cNvSpPr/>
          <p:nvPr/>
        </p:nvSpPr>
        <p:spPr>
          <a:xfrm>
            <a:off x="219575" y="4972775"/>
            <a:ext cx="3540900" cy="1176600"/>
          </a:xfrm>
          <a:prstGeom prst="rect">
            <a:avLst/>
          </a:prstGeom>
          <a:solidFill>
            <a:srgbClr val="C4E0B2"/>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ctr" rtl="0">
              <a:spcBef>
                <a:spcPts val="0"/>
              </a:spcBef>
              <a:spcAft>
                <a:spcPts val="0"/>
              </a:spcAft>
              <a:buClr>
                <a:srgbClr val="006834"/>
              </a:buClr>
              <a:buSzPts val="1000"/>
              <a:buFont typeface="Noto Sans Symbols"/>
              <a:buChar char="∙"/>
            </a:pPr>
            <a:r>
              <a:rPr lang="uk-UA" sz="1800" b="1">
                <a:solidFill>
                  <a:srgbClr val="006834"/>
                </a:solidFill>
                <a:latin typeface="Arial"/>
                <a:ea typeface="Arial"/>
                <a:cs typeface="Arial"/>
                <a:sym typeface="Arial"/>
              </a:rPr>
              <a:t>Прізвище, ініціали вчителя, який пройшов підвищення кaваліфікації;</a:t>
            </a:r>
            <a:endParaRPr sz="1800" b="1">
              <a:solidFill>
                <a:srgbClr val="006834"/>
              </a:solidFill>
              <a:latin typeface="Calibri"/>
              <a:ea typeface="Calibri"/>
              <a:cs typeface="Calibri"/>
              <a:sym typeface="Calibri"/>
            </a:endParaRPr>
          </a:p>
        </p:txBody>
      </p:sp>
      <p:sp>
        <p:nvSpPr>
          <p:cNvPr id="217" name="Google Shape;217;p9"/>
          <p:cNvSpPr/>
          <p:nvPr/>
        </p:nvSpPr>
        <p:spPr>
          <a:xfrm>
            <a:off x="4260525" y="4972775"/>
            <a:ext cx="3672600" cy="1176600"/>
          </a:xfrm>
          <a:prstGeom prst="rect">
            <a:avLst/>
          </a:prstGeom>
          <a:solidFill>
            <a:srgbClr val="C4E0B2"/>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ctr" rtl="0">
              <a:spcBef>
                <a:spcPts val="0"/>
              </a:spcBef>
              <a:spcAft>
                <a:spcPts val="0"/>
              </a:spcAft>
              <a:buClr>
                <a:srgbClr val="006834"/>
              </a:buClr>
              <a:buSzPts val="1000"/>
              <a:buFont typeface="Noto Sans Symbols"/>
              <a:buChar char="∙"/>
            </a:pPr>
            <a:r>
              <a:rPr lang="uk-UA" sz="1800" b="1">
                <a:solidFill>
                  <a:srgbClr val="006834"/>
                </a:solidFill>
                <a:latin typeface="Arial"/>
                <a:ea typeface="Arial"/>
                <a:cs typeface="Arial"/>
                <a:sym typeface="Arial"/>
              </a:rPr>
              <a:t>форма, вид, тема (напрям, найменування), обсяг (тривалість) в годинах або кредитах ЄКТС</a:t>
            </a:r>
            <a:endParaRPr sz="1800" b="1">
              <a:solidFill>
                <a:srgbClr val="006834"/>
              </a:solidFill>
              <a:latin typeface="Calibri"/>
              <a:ea typeface="Calibri"/>
              <a:cs typeface="Calibri"/>
              <a:sym typeface="Calibri"/>
            </a:endParaRPr>
          </a:p>
        </p:txBody>
      </p:sp>
      <p:sp>
        <p:nvSpPr>
          <p:cNvPr id="218" name="Google Shape;218;p9"/>
          <p:cNvSpPr/>
          <p:nvPr/>
        </p:nvSpPr>
        <p:spPr>
          <a:xfrm>
            <a:off x="8564858" y="4972771"/>
            <a:ext cx="3315108" cy="1176620"/>
          </a:xfrm>
          <a:prstGeom prst="rect">
            <a:avLst/>
          </a:prstGeom>
          <a:solidFill>
            <a:srgbClr val="C4E0B2"/>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ctr" rtl="0">
              <a:spcBef>
                <a:spcPts val="0"/>
              </a:spcBef>
              <a:spcAft>
                <a:spcPts val="0"/>
              </a:spcAft>
              <a:buClr>
                <a:srgbClr val="006834"/>
              </a:buClr>
              <a:buSzPts val="1000"/>
              <a:buFont typeface="Noto Sans Symbols"/>
              <a:buChar char="∙"/>
            </a:pPr>
            <a:r>
              <a:rPr lang="uk-UA" sz="1800" b="1">
                <a:solidFill>
                  <a:srgbClr val="006834"/>
                </a:solidFill>
                <a:latin typeface="Arial"/>
                <a:ea typeface="Arial"/>
                <a:cs typeface="Arial"/>
                <a:sym typeface="Arial"/>
              </a:rPr>
              <a:t>дата видачі, обліковий запис документа про підвищення кваліфікації</a:t>
            </a:r>
            <a:endParaRPr sz="1800" b="1">
              <a:solidFill>
                <a:srgbClr val="006834"/>
              </a:solidFill>
              <a:latin typeface="Calibri"/>
              <a:ea typeface="Calibri"/>
              <a:cs typeface="Calibri"/>
              <a:sym typeface="Calibri"/>
            </a:endParaRPr>
          </a:p>
        </p:txBody>
      </p:sp>
    </p:spTree>
    <p:extLst>
      <p:ext uri="{BB962C8B-B14F-4D97-AF65-F5344CB8AC3E}">
        <p14:creationId xmlns:p14="http://schemas.microsoft.com/office/powerpoint/2010/main" val="212911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8667" y="1633105"/>
            <a:ext cx="12192000" cy="6858000"/>
            <a:chOff x="0" y="0"/>
            <a:chExt cx="12192000" cy="6858000"/>
          </a:xfrm>
        </p:grpSpPr>
        <p:pic>
          <p:nvPicPr>
            <p:cNvPr id="3" name="object 3">
              <a:hlinkClick r:id="rId2"/>
            </p:cNvPr>
            <p:cNvPicPr/>
            <p:nvPr/>
          </p:nvPicPr>
          <p:blipFill>
            <a:blip r:embed="rId3" cstate="print"/>
            <a:stretch>
              <a:fillRect/>
            </a:stretch>
          </p:blipFill>
          <p:spPr>
            <a:xfrm>
              <a:off x="0" y="0"/>
              <a:ext cx="12192000" cy="6857999"/>
            </a:xfrm>
            <a:prstGeom prst="rect">
              <a:avLst/>
            </a:prstGeom>
          </p:spPr>
        </p:pic>
        <p:sp>
          <p:nvSpPr>
            <p:cNvPr id="4" name="object 4">
              <a:hlinkClick r:id="rId2"/>
            </p:cNvPr>
            <p:cNvSpPr/>
            <p:nvPr/>
          </p:nvSpPr>
          <p:spPr>
            <a:xfrm>
              <a:off x="1423416" y="100584"/>
              <a:ext cx="9677400" cy="1228725"/>
            </a:xfrm>
            <a:custGeom>
              <a:avLst/>
              <a:gdLst/>
              <a:ahLst/>
              <a:cxnLst/>
              <a:rect l="l" t="t" r="r" b="b"/>
              <a:pathLst>
                <a:path w="9677400" h="1228725">
                  <a:moveTo>
                    <a:pt x="9063228" y="0"/>
                  </a:moveTo>
                  <a:lnTo>
                    <a:pt x="9063228" y="307086"/>
                  </a:lnTo>
                  <a:lnTo>
                    <a:pt x="614172" y="307086"/>
                  </a:lnTo>
                  <a:lnTo>
                    <a:pt x="614172" y="0"/>
                  </a:lnTo>
                  <a:lnTo>
                    <a:pt x="0" y="614172"/>
                  </a:lnTo>
                  <a:lnTo>
                    <a:pt x="614172" y="1228344"/>
                  </a:lnTo>
                  <a:lnTo>
                    <a:pt x="614172" y="921258"/>
                  </a:lnTo>
                  <a:lnTo>
                    <a:pt x="9063228" y="921258"/>
                  </a:lnTo>
                  <a:lnTo>
                    <a:pt x="9063228" y="1228344"/>
                  </a:lnTo>
                  <a:lnTo>
                    <a:pt x="9677400" y="614172"/>
                  </a:lnTo>
                  <a:lnTo>
                    <a:pt x="9063228" y="0"/>
                  </a:lnTo>
                  <a:close/>
                </a:path>
              </a:pathLst>
            </a:custGeom>
            <a:solidFill>
              <a:srgbClr val="B1C1DB"/>
            </a:solidFill>
          </p:spPr>
          <p:txBody>
            <a:bodyPr wrap="square" lIns="0" tIns="0" rIns="0" bIns="0" rtlCol="0"/>
            <a:lstStyle/>
            <a:p>
              <a:endParaRPr/>
            </a:p>
          </p:txBody>
        </p:sp>
        <p:sp>
          <p:nvSpPr>
            <p:cNvPr id="5" name="object 5">
              <a:hlinkClick r:id="rId2"/>
            </p:cNvPr>
            <p:cNvSpPr/>
            <p:nvPr/>
          </p:nvSpPr>
          <p:spPr>
            <a:xfrm>
              <a:off x="1423416" y="100584"/>
              <a:ext cx="9677400" cy="1228725"/>
            </a:xfrm>
            <a:custGeom>
              <a:avLst/>
              <a:gdLst/>
              <a:ahLst/>
              <a:cxnLst/>
              <a:rect l="l" t="t" r="r" b="b"/>
              <a:pathLst>
                <a:path w="9677400" h="1228725">
                  <a:moveTo>
                    <a:pt x="0" y="614172"/>
                  </a:moveTo>
                  <a:lnTo>
                    <a:pt x="614172" y="0"/>
                  </a:lnTo>
                  <a:lnTo>
                    <a:pt x="614172" y="307086"/>
                  </a:lnTo>
                  <a:lnTo>
                    <a:pt x="9063228" y="307086"/>
                  </a:lnTo>
                  <a:lnTo>
                    <a:pt x="9063228" y="0"/>
                  </a:lnTo>
                  <a:lnTo>
                    <a:pt x="9677400" y="614172"/>
                  </a:lnTo>
                  <a:lnTo>
                    <a:pt x="9063228" y="1228344"/>
                  </a:lnTo>
                  <a:lnTo>
                    <a:pt x="9063228" y="921258"/>
                  </a:lnTo>
                  <a:lnTo>
                    <a:pt x="614172" y="921258"/>
                  </a:lnTo>
                  <a:lnTo>
                    <a:pt x="614172" y="1228344"/>
                  </a:lnTo>
                  <a:lnTo>
                    <a:pt x="0" y="614172"/>
                  </a:lnTo>
                  <a:close/>
                </a:path>
              </a:pathLst>
            </a:custGeom>
            <a:ln w="24384">
              <a:solidFill>
                <a:srgbClr val="FFFFFF"/>
              </a:solidFill>
            </a:ln>
          </p:spPr>
          <p:txBody>
            <a:bodyPr wrap="square" lIns="0" tIns="0" rIns="0" bIns="0" rtlCol="0"/>
            <a:lstStyle/>
            <a:p>
              <a:endParaRPr/>
            </a:p>
          </p:txBody>
        </p:sp>
      </p:grpSp>
      <p:sp>
        <p:nvSpPr>
          <p:cNvPr id="7" name="object 7"/>
          <p:cNvSpPr txBox="1"/>
          <p:nvPr/>
        </p:nvSpPr>
        <p:spPr>
          <a:xfrm>
            <a:off x="2612898" y="1163827"/>
            <a:ext cx="3573145" cy="329565"/>
          </a:xfrm>
          <a:prstGeom prst="rect">
            <a:avLst/>
          </a:prstGeom>
        </p:spPr>
        <p:txBody>
          <a:bodyPr vert="horz" wrap="square" lIns="0" tIns="11430" rIns="0" bIns="0" rtlCol="0">
            <a:spAutoFit/>
          </a:bodyPr>
          <a:lstStyle/>
          <a:p>
            <a:pPr marL="12700">
              <a:lnSpc>
                <a:spcPct val="100000"/>
              </a:lnSpc>
              <a:spcBef>
                <a:spcPts val="90"/>
              </a:spcBef>
              <a:tabLst>
                <a:tab pos="356870" algn="l"/>
              </a:tabLst>
            </a:pPr>
            <a:r>
              <a:rPr sz="2000" spc="-25" dirty="0">
                <a:latin typeface="Times New Roman"/>
                <a:cs typeface="Times New Roman"/>
                <a:hlinkClick r:id="rId2"/>
              </a:rPr>
              <a:t>1.</a:t>
            </a:r>
            <a:r>
              <a:rPr sz="2000" dirty="0">
                <a:latin typeface="Times New Roman"/>
                <a:cs typeface="Times New Roman"/>
                <a:hlinkClick r:id="rId2"/>
              </a:rPr>
              <a:t>	</a:t>
            </a:r>
            <a:r>
              <a:rPr sz="2000" spc="-20" dirty="0">
                <a:latin typeface="Times New Roman"/>
                <a:cs typeface="Times New Roman"/>
                <a:hlinkClick r:id="rId2"/>
              </a:rPr>
              <a:t>Обліковий</a:t>
            </a:r>
            <a:r>
              <a:rPr sz="2000" spc="-35" dirty="0">
                <a:latin typeface="Times New Roman"/>
                <a:cs typeface="Times New Roman"/>
                <a:hlinkClick r:id="rId2"/>
              </a:rPr>
              <a:t> </a:t>
            </a:r>
            <a:r>
              <a:rPr sz="2000" dirty="0">
                <a:latin typeface="Times New Roman"/>
                <a:cs typeface="Times New Roman"/>
                <a:hlinkClick r:id="rId2"/>
              </a:rPr>
              <a:t>запис</a:t>
            </a:r>
            <a:r>
              <a:rPr sz="2000" spc="-60" dirty="0">
                <a:latin typeface="Times New Roman"/>
                <a:cs typeface="Times New Roman"/>
                <a:hlinkClick r:id="rId2"/>
              </a:rPr>
              <a:t> </a:t>
            </a:r>
            <a:r>
              <a:rPr sz="2000" spc="-10" dirty="0">
                <a:latin typeface="Times New Roman"/>
                <a:cs typeface="Times New Roman"/>
                <a:hlinkClick r:id="rId2"/>
              </a:rPr>
              <a:t>сертифіката.</a:t>
            </a:r>
            <a:endParaRPr sz="2000" dirty="0">
              <a:latin typeface="Times New Roman"/>
              <a:cs typeface="Times New Roman"/>
            </a:endParaRPr>
          </a:p>
        </p:txBody>
      </p:sp>
      <p:sp>
        <p:nvSpPr>
          <p:cNvPr id="8" name="object 8"/>
          <p:cNvSpPr txBox="1"/>
          <p:nvPr/>
        </p:nvSpPr>
        <p:spPr>
          <a:xfrm>
            <a:off x="7719441" y="1468323"/>
            <a:ext cx="926465" cy="329565"/>
          </a:xfrm>
          <a:prstGeom prst="rect">
            <a:avLst/>
          </a:prstGeom>
        </p:spPr>
        <p:txBody>
          <a:bodyPr vert="horz" wrap="square" lIns="0" tIns="12065" rIns="0" bIns="0" rtlCol="0">
            <a:spAutoFit/>
          </a:bodyPr>
          <a:lstStyle/>
          <a:p>
            <a:pPr marL="12700">
              <a:lnSpc>
                <a:spcPct val="100000"/>
              </a:lnSpc>
              <a:spcBef>
                <a:spcPts val="95"/>
              </a:spcBef>
            </a:pPr>
            <a:r>
              <a:rPr sz="2000" spc="-10" dirty="0">
                <a:latin typeface="Times New Roman"/>
                <a:cs typeface="Times New Roman"/>
                <a:hlinkClick r:id="rId2"/>
              </a:rPr>
              <a:t>суб’єкта</a:t>
            </a:r>
            <a:endParaRPr sz="2000">
              <a:latin typeface="Times New Roman"/>
              <a:cs typeface="Times New Roman"/>
            </a:endParaRPr>
          </a:p>
        </p:txBody>
      </p:sp>
      <p:sp>
        <p:nvSpPr>
          <p:cNvPr id="9" name="object 9"/>
          <p:cNvSpPr txBox="1"/>
          <p:nvPr/>
        </p:nvSpPr>
        <p:spPr>
          <a:xfrm>
            <a:off x="2612898" y="1468323"/>
            <a:ext cx="4957445" cy="1244600"/>
          </a:xfrm>
          <a:prstGeom prst="rect">
            <a:avLst/>
          </a:prstGeom>
        </p:spPr>
        <p:txBody>
          <a:bodyPr vert="horz" wrap="square" lIns="0" tIns="12065" rIns="0" bIns="0" rtlCol="0">
            <a:spAutoFit/>
          </a:bodyPr>
          <a:lstStyle/>
          <a:p>
            <a:pPr marL="421005" indent="-408305">
              <a:lnSpc>
                <a:spcPct val="100000"/>
              </a:lnSpc>
              <a:spcBef>
                <a:spcPts val="95"/>
              </a:spcBef>
              <a:buAutoNum type="arabicPeriod" startAt="2"/>
              <a:tabLst>
                <a:tab pos="421005" algn="l"/>
                <a:tab pos="1274445" algn="l"/>
                <a:tab pos="2990850" algn="l"/>
                <a:tab pos="3395979" algn="l"/>
                <a:tab pos="3930015" algn="l"/>
              </a:tabLst>
            </a:pPr>
            <a:r>
              <a:rPr sz="2000" spc="-10" dirty="0">
                <a:latin typeface="Times New Roman"/>
                <a:cs typeface="Times New Roman"/>
                <a:hlinkClick r:id="rId2"/>
              </a:rPr>
              <a:t>Повне</a:t>
            </a:r>
            <a:r>
              <a:rPr sz="2000" dirty="0">
                <a:latin typeface="Times New Roman"/>
                <a:cs typeface="Times New Roman"/>
                <a:hlinkClick r:id="rId2"/>
              </a:rPr>
              <a:t>	</a:t>
            </a:r>
            <a:r>
              <a:rPr sz="2000" spc="-10" dirty="0">
                <a:latin typeface="Times New Roman"/>
                <a:cs typeface="Times New Roman"/>
                <a:hlinkClick r:id="rId2"/>
              </a:rPr>
              <a:t>найменування</a:t>
            </a:r>
            <a:r>
              <a:rPr sz="2000" dirty="0">
                <a:latin typeface="Times New Roman"/>
                <a:cs typeface="Times New Roman"/>
                <a:hlinkClick r:id="rId2"/>
              </a:rPr>
              <a:t>	</a:t>
            </a:r>
            <a:r>
              <a:rPr sz="2000" spc="-25" dirty="0">
                <a:latin typeface="Times New Roman"/>
                <a:cs typeface="Times New Roman"/>
                <a:hlinkClick r:id="rId2"/>
              </a:rPr>
              <a:t>та</a:t>
            </a:r>
            <a:r>
              <a:rPr sz="2000" dirty="0">
                <a:latin typeface="Times New Roman"/>
                <a:cs typeface="Times New Roman"/>
                <a:hlinkClick r:id="rId2"/>
              </a:rPr>
              <a:t>	</a:t>
            </a:r>
            <a:r>
              <a:rPr sz="2000" spc="-25" dirty="0">
                <a:latin typeface="Times New Roman"/>
                <a:cs typeface="Times New Roman"/>
                <a:hlinkClick r:id="rId2"/>
              </a:rPr>
              <a:t>код</a:t>
            </a:r>
            <a:r>
              <a:rPr sz="2000" dirty="0">
                <a:latin typeface="Times New Roman"/>
                <a:cs typeface="Times New Roman"/>
                <a:hlinkClick r:id="rId2"/>
              </a:rPr>
              <a:t>	</a:t>
            </a:r>
            <a:r>
              <a:rPr sz="2000" spc="-20" dirty="0">
                <a:latin typeface="Times New Roman"/>
                <a:cs typeface="Times New Roman"/>
                <a:hlinkClick r:id="rId2"/>
              </a:rPr>
              <a:t>ЄДРПОУ</a:t>
            </a:r>
            <a:endParaRPr sz="2000" dirty="0">
              <a:latin typeface="Times New Roman"/>
              <a:cs typeface="Times New Roman"/>
            </a:endParaRPr>
          </a:p>
          <a:p>
            <a:pPr marL="356870">
              <a:lnSpc>
                <a:spcPct val="100000"/>
              </a:lnSpc>
            </a:pPr>
            <a:r>
              <a:rPr sz="2000" dirty="0">
                <a:latin typeface="Times New Roman"/>
                <a:cs typeface="Times New Roman"/>
                <a:hlinkClick r:id="rId2"/>
              </a:rPr>
              <a:t>підвищення</a:t>
            </a:r>
            <a:r>
              <a:rPr sz="2000" spc="-70" dirty="0">
                <a:latin typeface="Times New Roman"/>
                <a:cs typeface="Times New Roman"/>
                <a:hlinkClick r:id="rId2"/>
              </a:rPr>
              <a:t> </a:t>
            </a:r>
            <a:r>
              <a:rPr sz="2000" spc="-10" dirty="0">
                <a:latin typeface="Times New Roman"/>
                <a:cs typeface="Times New Roman"/>
                <a:hlinkClick r:id="rId2"/>
              </a:rPr>
              <a:t>кваліфікації.</a:t>
            </a:r>
            <a:endParaRPr sz="2000" dirty="0">
              <a:latin typeface="Times New Roman"/>
              <a:cs typeface="Times New Roman"/>
            </a:endParaRPr>
          </a:p>
          <a:p>
            <a:pPr marL="356870" indent="-344170">
              <a:lnSpc>
                <a:spcPct val="100000"/>
              </a:lnSpc>
              <a:buAutoNum type="arabicPeriod" startAt="3"/>
              <a:tabLst>
                <a:tab pos="356870" algn="l"/>
              </a:tabLst>
            </a:pPr>
            <a:r>
              <a:rPr sz="2000" dirty="0">
                <a:latin typeface="Times New Roman"/>
                <a:cs typeface="Times New Roman"/>
                <a:hlinkClick r:id="rId2"/>
              </a:rPr>
              <a:t>Зображення</a:t>
            </a:r>
            <a:r>
              <a:rPr sz="2000" spc="-100" dirty="0">
                <a:latin typeface="Times New Roman"/>
                <a:cs typeface="Times New Roman"/>
                <a:hlinkClick r:id="rId2"/>
              </a:rPr>
              <a:t> </a:t>
            </a:r>
            <a:r>
              <a:rPr sz="2000" spc="-10" dirty="0">
                <a:latin typeface="Times New Roman"/>
                <a:cs typeface="Times New Roman"/>
                <a:hlinkClick r:id="rId2"/>
              </a:rPr>
              <a:t>логотипу</a:t>
            </a:r>
            <a:r>
              <a:rPr sz="2000" spc="-85" dirty="0">
                <a:latin typeface="Times New Roman"/>
                <a:cs typeface="Times New Roman"/>
                <a:hlinkClick r:id="rId2"/>
              </a:rPr>
              <a:t> </a:t>
            </a:r>
            <a:r>
              <a:rPr sz="2000" dirty="0">
                <a:latin typeface="Times New Roman"/>
                <a:cs typeface="Times New Roman"/>
                <a:hlinkClick r:id="rId2"/>
              </a:rPr>
              <a:t>суб’єкта</a:t>
            </a:r>
            <a:r>
              <a:rPr sz="2000" spc="-75" dirty="0">
                <a:latin typeface="Times New Roman"/>
                <a:cs typeface="Times New Roman"/>
                <a:hlinkClick r:id="rId2"/>
              </a:rPr>
              <a:t> </a:t>
            </a:r>
            <a:r>
              <a:rPr sz="2000" spc="-25" dirty="0">
                <a:latin typeface="Times New Roman"/>
                <a:cs typeface="Times New Roman"/>
                <a:hlinkClick r:id="rId2"/>
              </a:rPr>
              <a:t>ПК.</a:t>
            </a:r>
            <a:endParaRPr sz="2000" dirty="0">
              <a:latin typeface="Times New Roman"/>
              <a:cs typeface="Times New Roman"/>
            </a:endParaRPr>
          </a:p>
          <a:p>
            <a:pPr marL="356870" indent="-344170">
              <a:lnSpc>
                <a:spcPct val="100000"/>
              </a:lnSpc>
              <a:spcBef>
                <a:spcPts val="5"/>
              </a:spcBef>
              <a:buAutoNum type="arabicPeriod" startAt="3"/>
              <a:tabLst>
                <a:tab pos="356870" algn="l"/>
              </a:tabLst>
            </a:pPr>
            <a:r>
              <a:rPr sz="2000" dirty="0">
                <a:latin typeface="Times New Roman"/>
                <a:cs typeface="Times New Roman"/>
                <a:hlinkClick r:id="rId2"/>
              </a:rPr>
              <a:t>ПІБ</a:t>
            </a:r>
            <a:r>
              <a:rPr sz="2000" spc="-55" dirty="0">
                <a:latin typeface="Times New Roman"/>
                <a:cs typeface="Times New Roman"/>
                <a:hlinkClick r:id="rId2"/>
              </a:rPr>
              <a:t> </a:t>
            </a:r>
            <a:r>
              <a:rPr sz="2000" dirty="0">
                <a:latin typeface="Times New Roman"/>
                <a:cs typeface="Times New Roman"/>
                <a:hlinkClick r:id="rId2"/>
              </a:rPr>
              <a:t>особи,</a:t>
            </a:r>
            <a:r>
              <a:rPr sz="2000" spc="-45" dirty="0">
                <a:latin typeface="Times New Roman"/>
                <a:cs typeface="Times New Roman"/>
                <a:hlinkClick r:id="rId2"/>
              </a:rPr>
              <a:t> </a:t>
            </a:r>
            <a:r>
              <a:rPr sz="2000" dirty="0">
                <a:latin typeface="Times New Roman"/>
                <a:cs typeface="Times New Roman"/>
                <a:hlinkClick r:id="rId2"/>
              </a:rPr>
              <a:t>яка</a:t>
            </a:r>
            <a:r>
              <a:rPr sz="2000" spc="-35" dirty="0">
                <a:latin typeface="Times New Roman"/>
                <a:cs typeface="Times New Roman"/>
                <a:hlinkClick r:id="rId2"/>
              </a:rPr>
              <a:t> </a:t>
            </a:r>
            <a:r>
              <a:rPr sz="2000" dirty="0">
                <a:latin typeface="Times New Roman"/>
                <a:cs typeface="Times New Roman"/>
                <a:hlinkClick r:id="rId2"/>
              </a:rPr>
              <a:t>підвищила</a:t>
            </a:r>
            <a:r>
              <a:rPr sz="2000" spc="10" dirty="0">
                <a:latin typeface="Times New Roman"/>
                <a:cs typeface="Times New Roman"/>
                <a:hlinkClick r:id="rId2"/>
              </a:rPr>
              <a:t> </a:t>
            </a:r>
            <a:r>
              <a:rPr sz="2000" spc="-10" dirty="0">
                <a:latin typeface="Times New Roman"/>
                <a:cs typeface="Times New Roman"/>
                <a:hlinkClick r:id="rId2"/>
              </a:rPr>
              <a:t>кваліфікацію.</a:t>
            </a:r>
            <a:endParaRPr sz="2000" dirty="0">
              <a:latin typeface="Times New Roman"/>
              <a:cs typeface="Times New Roman"/>
            </a:endParaRPr>
          </a:p>
        </p:txBody>
      </p:sp>
      <p:sp>
        <p:nvSpPr>
          <p:cNvPr id="10" name="object 10"/>
          <p:cNvSpPr txBox="1"/>
          <p:nvPr/>
        </p:nvSpPr>
        <p:spPr>
          <a:xfrm>
            <a:off x="6926706" y="2688158"/>
            <a:ext cx="1716405" cy="329565"/>
          </a:xfrm>
          <a:prstGeom prst="rect">
            <a:avLst/>
          </a:prstGeom>
        </p:spPr>
        <p:txBody>
          <a:bodyPr vert="horz" wrap="square" lIns="0" tIns="12065" rIns="0" bIns="0" rtlCol="0">
            <a:spAutoFit/>
          </a:bodyPr>
          <a:lstStyle/>
          <a:p>
            <a:pPr marL="12700">
              <a:lnSpc>
                <a:spcPct val="100000"/>
              </a:lnSpc>
              <a:spcBef>
                <a:spcPts val="95"/>
              </a:spcBef>
              <a:tabLst>
                <a:tab pos="542925" algn="l"/>
              </a:tabLst>
            </a:pPr>
            <a:r>
              <a:rPr sz="2000" spc="-25" dirty="0">
                <a:latin typeface="Times New Roman"/>
                <a:cs typeface="Times New Roman"/>
                <a:hlinkClick r:id="rId2"/>
              </a:rPr>
              <a:t>яка</a:t>
            </a:r>
            <a:r>
              <a:rPr sz="2000" dirty="0">
                <a:latin typeface="Times New Roman"/>
                <a:cs typeface="Times New Roman"/>
                <a:hlinkClick r:id="rId2"/>
              </a:rPr>
              <a:t>	</a:t>
            </a:r>
            <a:r>
              <a:rPr sz="2000" spc="-10" dirty="0">
                <a:latin typeface="Times New Roman"/>
                <a:cs typeface="Times New Roman"/>
                <a:hlinkClick r:id="rId2"/>
              </a:rPr>
              <a:t>підвищила</a:t>
            </a:r>
            <a:endParaRPr sz="2000">
              <a:latin typeface="Times New Roman"/>
              <a:cs typeface="Times New Roman"/>
            </a:endParaRPr>
          </a:p>
        </p:txBody>
      </p:sp>
      <p:sp>
        <p:nvSpPr>
          <p:cNvPr id="11" name="object 11"/>
          <p:cNvSpPr txBox="1"/>
          <p:nvPr/>
        </p:nvSpPr>
        <p:spPr>
          <a:xfrm>
            <a:off x="2612898" y="2688158"/>
            <a:ext cx="4156075" cy="1244600"/>
          </a:xfrm>
          <a:prstGeom prst="rect">
            <a:avLst/>
          </a:prstGeom>
        </p:spPr>
        <p:txBody>
          <a:bodyPr vert="horz" wrap="square" lIns="0" tIns="12065" rIns="0" bIns="0" rtlCol="0">
            <a:spAutoFit/>
          </a:bodyPr>
          <a:lstStyle/>
          <a:p>
            <a:pPr marL="356870" indent="-344170">
              <a:lnSpc>
                <a:spcPct val="100000"/>
              </a:lnSpc>
              <a:spcBef>
                <a:spcPts val="95"/>
              </a:spcBef>
              <a:buAutoNum type="arabicPeriod" startAt="5"/>
              <a:tabLst>
                <a:tab pos="356870" algn="l"/>
                <a:tab pos="1326515" algn="l"/>
                <a:tab pos="1734820" algn="l"/>
                <a:tab pos="2508885" algn="l"/>
                <a:tab pos="3441700" algn="l"/>
              </a:tabLst>
            </a:pPr>
            <a:r>
              <a:rPr sz="2000" spc="-10" dirty="0">
                <a:latin typeface="Times New Roman"/>
                <a:cs typeface="Times New Roman"/>
                <a:hlinkClick r:id="rId2"/>
              </a:rPr>
              <a:t>Посада</a:t>
            </a:r>
            <a:r>
              <a:rPr sz="2000" dirty="0">
                <a:latin typeface="Times New Roman"/>
                <a:cs typeface="Times New Roman"/>
                <a:hlinkClick r:id="rId2"/>
              </a:rPr>
              <a:t>	</a:t>
            </a:r>
            <a:r>
              <a:rPr sz="2000" spc="-25" dirty="0">
                <a:latin typeface="Times New Roman"/>
                <a:cs typeface="Times New Roman"/>
                <a:hlinkClick r:id="rId2"/>
              </a:rPr>
              <a:t>та</a:t>
            </a:r>
            <a:r>
              <a:rPr sz="2000" dirty="0">
                <a:latin typeface="Times New Roman"/>
                <a:cs typeface="Times New Roman"/>
                <a:hlinkClick r:id="rId2"/>
              </a:rPr>
              <a:t>	</a:t>
            </a:r>
            <a:r>
              <a:rPr sz="2000" spc="-20" dirty="0">
                <a:latin typeface="Times New Roman"/>
                <a:cs typeface="Times New Roman"/>
                <a:hlinkClick r:id="rId2"/>
              </a:rPr>
              <a:t>місце</a:t>
            </a:r>
            <a:r>
              <a:rPr sz="2000" dirty="0">
                <a:latin typeface="Times New Roman"/>
                <a:cs typeface="Times New Roman"/>
                <a:hlinkClick r:id="rId2"/>
              </a:rPr>
              <a:t>	</a:t>
            </a:r>
            <a:r>
              <a:rPr sz="2000" spc="-10" dirty="0">
                <a:latin typeface="Times New Roman"/>
                <a:cs typeface="Times New Roman"/>
                <a:hlinkClick r:id="rId2"/>
              </a:rPr>
              <a:t>роботи</a:t>
            </a:r>
            <a:r>
              <a:rPr sz="2000" dirty="0">
                <a:latin typeface="Times New Roman"/>
                <a:cs typeface="Times New Roman"/>
                <a:hlinkClick r:id="rId2"/>
              </a:rPr>
              <a:t>	</a:t>
            </a:r>
            <a:r>
              <a:rPr sz="2000" spc="-10" dirty="0">
                <a:latin typeface="Times New Roman"/>
                <a:cs typeface="Times New Roman"/>
                <a:hlinkClick r:id="rId2"/>
              </a:rPr>
              <a:t>особи,</a:t>
            </a:r>
            <a:endParaRPr sz="2000" dirty="0">
              <a:latin typeface="Times New Roman"/>
              <a:cs typeface="Times New Roman"/>
            </a:endParaRPr>
          </a:p>
          <a:p>
            <a:pPr marL="356870">
              <a:lnSpc>
                <a:spcPct val="100000"/>
              </a:lnSpc>
            </a:pPr>
            <a:r>
              <a:rPr sz="2000" spc="-10" dirty="0">
                <a:latin typeface="Times New Roman"/>
                <a:cs typeface="Times New Roman"/>
                <a:hlinkClick r:id="rId2"/>
              </a:rPr>
              <a:t>кваліфікацію.</a:t>
            </a:r>
            <a:endParaRPr sz="2000" dirty="0">
              <a:latin typeface="Times New Roman"/>
              <a:cs typeface="Times New Roman"/>
            </a:endParaRPr>
          </a:p>
          <a:p>
            <a:pPr marL="356870" indent="-344170">
              <a:lnSpc>
                <a:spcPct val="100000"/>
              </a:lnSpc>
              <a:buAutoNum type="arabicPeriod" startAt="6"/>
              <a:tabLst>
                <a:tab pos="356870" algn="l"/>
              </a:tabLst>
            </a:pPr>
            <a:r>
              <a:rPr sz="2000" dirty="0">
                <a:latin typeface="Times New Roman"/>
                <a:cs typeface="Times New Roman"/>
                <a:hlinkClick r:id="rId2"/>
              </a:rPr>
              <a:t>Тема</a:t>
            </a:r>
            <a:r>
              <a:rPr sz="2000" spc="-125" dirty="0">
                <a:latin typeface="Times New Roman"/>
                <a:cs typeface="Times New Roman"/>
                <a:hlinkClick r:id="rId2"/>
              </a:rPr>
              <a:t> </a:t>
            </a:r>
            <a:r>
              <a:rPr sz="2000" dirty="0">
                <a:latin typeface="Times New Roman"/>
                <a:cs typeface="Times New Roman"/>
                <a:hlinkClick r:id="rId2"/>
              </a:rPr>
              <a:t>підвищення</a:t>
            </a:r>
            <a:r>
              <a:rPr sz="2000" spc="-60" dirty="0">
                <a:latin typeface="Times New Roman"/>
                <a:cs typeface="Times New Roman"/>
                <a:hlinkClick r:id="rId2"/>
              </a:rPr>
              <a:t> </a:t>
            </a:r>
            <a:r>
              <a:rPr sz="2000" spc="-10" dirty="0">
                <a:latin typeface="Times New Roman"/>
                <a:cs typeface="Times New Roman"/>
                <a:hlinkClick r:id="rId2"/>
              </a:rPr>
              <a:t>кваліфікації.</a:t>
            </a:r>
            <a:endParaRPr sz="2000" dirty="0">
              <a:latin typeface="Times New Roman"/>
              <a:cs typeface="Times New Roman"/>
            </a:endParaRPr>
          </a:p>
          <a:p>
            <a:pPr marL="356870" indent="-344170">
              <a:lnSpc>
                <a:spcPct val="100000"/>
              </a:lnSpc>
              <a:spcBef>
                <a:spcPts val="5"/>
              </a:spcBef>
              <a:buAutoNum type="arabicPeriod" startAt="6"/>
              <a:tabLst>
                <a:tab pos="356870" algn="l"/>
                <a:tab pos="1250315" algn="l"/>
                <a:tab pos="2813685" algn="l"/>
              </a:tabLst>
            </a:pPr>
            <a:r>
              <a:rPr sz="2000" spc="-10" dirty="0">
                <a:latin typeface="Times New Roman"/>
                <a:cs typeface="Times New Roman"/>
                <a:hlinkClick r:id="rId2"/>
              </a:rPr>
              <a:t>Обсяг</a:t>
            </a:r>
            <a:r>
              <a:rPr sz="2000" dirty="0">
                <a:latin typeface="Times New Roman"/>
                <a:cs typeface="Times New Roman"/>
                <a:hlinkClick r:id="rId2"/>
              </a:rPr>
              <a:t>	</a:t>
            </a:r>
            <a:r>
              <a:rPr sz="2000" spc="-10" dirty="0">
                <a:latin typeface="Times New Roman"/>
                <a:cs typeface="Times New Roman"/>
                <a:hlinkClick r:id="rId2"/>
              </a:rPr>
              <a:t>(тривалість)</a:t>
            </a:r>
            <a:r>
              <a:rPr sz="2000" dirty="0">
                <a:latin typeface="Times New Roman"/>
                <a:cs typeface="Times New Roman"/>
                <a:hlinkClick r:id="rId2"/>
              </a:rPr>
              <a:t>	</a:t>
            </a:r>
            <a:r>
              <a:rPr sz="2000" spc="-10" dirty="0">
                <a:latin typeface="Times New Roman"/>
                <a:cs typeface="Times New Roman"/>
                <a:hlinkClick r:id="rId2"/>
              </a:rPr>
              <a:t>підвищення</a:t>
            </a:r>
            <a:endParaRPr sz="2000" dirty="0">
              <a:latin typeface="Times New Roman"/>
              <a:cs typeface="Times New Roman"/>
            </a:endParaRPr>
          </a:p>
        </p:txBody>
      </p:sp>
      <p:sp>
        <p:nvSpPr>
          <p:cNvPr id="12" name="object 12"/>
          <p:cNvSpPr txBox="1"/>
          <p:nvPr/>
        </p:nvSpPr>
        <p:spPr>
          <a:xfrm>
            <a:off x="6951091" y="3603497"/>
            <a:ext cx="1697989" cy="329565"/>
          </a:xfrm>
          <a:prstGeom prst="rect">
            <a:avLst/>
          </a:prstGeom>
        </p:spPr>
        <p:txBody>
          <a:bodyPr vert="horz" wrap="square" lIns="0" tIns="11430" rIns="0" bIns="0" rtlCol="0">
            <a:spAutoFit/>
          </a:bodyPr>
          <a:lstStyle/>
          <a:p>
            <a:pPr marL="12700">
              <a:lnSpc>
                <a:spcPct val="100000"/>
              </a:lnSpc>
              <a:spcBef>
                <a:spcPts val="90"/>
              </a:spcBef>
              <a:tabLst>
                <a:tab pos="1557655" algn="l"/>
              </a:tabLst>
            </a:pPr>
            <a:r>
              <a:rPr sz="2000" spc="-10" dirty="0">
                <a:latin typeface="Times New Roman"/>
                <a:cs typeface="Times New Roman"/>
                <a:hlinkClick r:id="rId2"/>
              </a:rPr>
              <a:t>кваліфікації</a:t>
            </a:r>
            <a:r>
              <a:rPr sz="2000" dirty="0">
                <a:latin typeface="Times New Roman"/>
                <a:cs typeface="Times New Roman"/>
                <a:hlinkClick r:id="rId2"/>
              </a:rPr>
              <a:t>	</a:t>
            </a:r>
            <a:r>
              <a:rPr sz="2000" spc="-50" dirty="0">
                <a:latin typeface="Times New Roman"/>
                <a:cs typeface="Times New Roman"/>
                <a:hlinkClick r:id="rId2"/>
              </a:rPr>
              <a:t>у</a:t>
            </a:r>
            <a:endParaRPr sz="2000" dirty="0">
              <a:latin typeface="Times New Roman"/>
              <a:cs typeface="Times New Roman"/>
            </a:endParaRPr>
          </a:p>
        </p:txBody>
      </p:sp>
      <p:sp>
        <p:nvSpPr>
          <p:cNvPr id="13" name="object 13"/>
          <p:cNvSpPr txBox="1"/>
          <p:nvPr/>
        </p:nvSpPr>
        <p:spPr>
          <a:xfrm>
            <a:off x="2612898" y="3908297"/>
            <a:ext cx="6033135" cy="2768600"/>
          </a:xfrm>
          <a:prstGeom prst="rect">
            <a:avLst/>
          </a:prstGeom>
        </p:spPr>
        <p:txBody>
          <a:bodyPr vert="horz" wrap="square" lIns="0" tIns="11430" rIns="0" bIns="0" rtlCol="0">
            <a:spAutoFit/>
          </a:bodyPr>
          <a:lstStyle/>
          <a:p>
            <a:pPr marL="356870" algn="just">
              <a:lnSpc>
                <a:spcPct val="100000"/>
              </a:lnSpc>
              <a:spcBef>
                <a:spcPts val="90"/>
              </a:spcBef>
            </a:pPr>
            <a:r>
              <a:rPr sz="2000" spc="-10" dirty="0">
                <a:latin typeface="Times New Roman"/>
                <a:cs typeface="Times New Roman"/>
                <a:hlinkClick r:id="rId2"/>
              </a:rPr>
              <a:t>годинах</a:t>
            </a:r>
            <a:r>
              <a:rPr sz="2000" spc="-25" dirty="0">
                <a:latin typeface="Times New Roman"/>
                <a:cs typeface="Times New Roman"/>
                <a:hlinkClick r:id="rId2"/>
              </a:rPr>
              <a:t> </a:t>
            </a:r>
            <a:r>
              <a:rPr sz="2000" dirty="0">
                <a:latin typeface="Times New Roman"/>
                <a:cs typeface="Times New Roman"/>
                <a:hlinkClick r:id="rId2"/>
              </a:rPr>
              <a:t>та</a:t>
            </a:r>
            <a:r>
              <a:rPr sz="2000" spc="-60" dirty="0">
                <a:latin typeface="Times New Roman"/>
                <a:cs typeface="Times New Roman"/>
                <a:hlinkClick r:id="rId2"/>
              </a:rPr>
              <a:t> </a:t>
            </a:r>
            <a:r>
              <a:rPr sz="2000" spc="-10" dirty="0">
                <a:latin typeface="Times New Roman"/>
                <a:cs typeface="Times New Roman"/>
                <a:hlinkClick r:id="rId2"/>
              </a:rPr>
              <a:t>ЄКТС.</a:t>
            </a:r>
            <a:endParaRPr sz="2000" dirty="0">
              <a:latin typeface="Times New Roman"/>
              <a:cs typeface="Times New Roman"/>
            </a:endParaRPr>
          </a:p>
          <a:p>
            <a:pPr marL="356870" indent="-344170" algn="just">
              <a:lnSpc>
                <a:spcPct val="100000"/>
              </a:lnSpc>
              <a:buAutoNum type="arabicPeriod" startAt="8"/>
              <a:tabLst>
                <a:tab pos="356870" algn="l"/>
              </a:tabLst>
            </a:pPr>
            <a:r>
              <a:rPr sz="2000" dirty="0">
                <a:latin typeface="Times New Roman"/>
                <a:cs typeface="Times New Roman"/>
                <a:hlinkClick r:id="rId2"/>
              </a:rPr>
              <a:t>Опис</a:t>
            </a:r>
            <a:r>
              <a:rPr sz="2000" spc="-45" dirty="0">
                <a:latin typeface="Times New Roman"/>
                <a:cs typeface="Times New Roman"/>
                <a:hlinkClick r:id="rId2"/>
              </a:rPr>
              <a:t> </a:t>
            </a:r>
            <a:r>
              <a:rPr sz="2000" dirty="0">
                <a:latin typeface="Times New Roman"/>
                <a:cs typeface="Times New Roman"/>
                <a:hlinkClick r:id="rId2"/>
              </a:rPr>
              <a:t>досягнутих</a:t>
            </a:r>
            <a:r>
              <a:rPr sz="2000" spc="-5" dirty="0">
                <a:latin typeface="Times New Roman"/>
                <a:cs typeface="Times New Roman"/>
                <a:hlinkClick r:id="rId2"/>
              </a:rPr>
              <a:t> </a:t>
            </a:r>
            <a:r>
              <a:rPr sz="2000" spc="-25" dirty="0">
                <a:latin typeface="Times New Roman"/>
                <a:cs typeface="Times New Roman"/>
                <a:hlinkClick r:id="rId2"/>
              </a:rPr>
              <a:t>результатів</a:t>
            </a:r>
            <a:r>
              <a:rPr sz="2000" spc="-40" dirty="0">
                <a:latin typeface="Times New Roman"/>
                <a:cs typeface="Times New Roman"/>
                <a:hlinkClick r:id="rId2"/>
              </a:rPr>
              <a:t> </a:t>
            </a:r>
            <a:r>
              <a:rPr sz="2000" spc="-10" dirty="0">
                <a:latin typeface="Times New Roman"/>
                <a:cs typeface="Times New Roman"/>
                <a:hlinkClick r:id="rId2"/>
              </a:rPr>
              <a:t>навчання.</a:t>
            </a:r>
            <a:endParaRPr sz="2000" dirty="0">
              <a:latin typeface="Times New Roman"/>
              <a:cs typeface="Times New Roman"/>
            </a:endParaRPr>
          </a:p>
          <a:p>
            <a:pPr marL="356235" indent="-343535" algn="just">
              <a:lnSpc>
                <a:spcPct val="100000"/>
              </a:lnSpc>
              <a:buAutoNum type="arabicPeriod" startAt="8"/>
              <a:tabLst>
                <a:tab pos="356235" algn="l"/>
              </a:tabLst>
            </a:pPr>
            <a:r>
              <a:rPr sz="2000" spc="-10" dirty="0">
                <a:latin typeface="Times New Roman"/>
                <a:cs typeface="Times New Roman"/>
                <a:hlinkClick r:id="rId2"/>
              </a:rPr>
              <a:t>Печатка.</a:t>
            </a:r>
            <a:endParaRPr sz="2000" dirty="0">
              <a:latin typeface="Times New Roman"/>
              <a:cs typeface="Times New Roman"/>
            </a:endParaRPr>
          </a:p>
          <a:p>
            <a:pPr marL="355600" marR="5080" indent="-343535" algn="just">
              <a:lnSpc>
                <a:spcPct val="100000"/>
              </a:lnSpc>
              <a:buAutoNum type="arabicPeriod" startAt="8"/>
              <a:tabLst>
                <a:tab pos="356870" algn="l"/>
              </a:tabLst>
            </a:pPr>
            <a:r>
              <a:rPr sz="2000" dirty="0">
                <a:latin typeface="Times New Roman"/>
                <a:cs typeface="Times New Roman"/>
                <a:hlinkClick r:id="rId2"/>
              </a:rPr>
              <a:t>Прізвище,</a:t>
            </a:r>
            <a:r>
              <a:rPr sz="2000" spc="85" dirty="0">
                <a:latin typeface="Times New Roman"/>
                <a:cs typeface="Times New Roman"/>
                <a:hlinkClick r:id="rId2"/>
              </a:rPr>
              <a:t>  </a:t>
            </a:r>
            <a:r>
              <a:rPr sz="2000" dirty="0">
                <a:latin typeface="Times New Roman"/>
                <a:cs typeface="Times New Roman"/>
                <a:hlinkClick r:id="rId2"/>
              </a:rPr>
              <a:t>ініціали,</a:t>
            </a:r>
            <a:r>
              <a:rPr sz="2000" spc="85" dirty="0">
                <a:latin typeface="Times New Roman"/>
                <a:cs typeface="Times New Roman"/>
                <a:hlinkClick r:id="rId2"/>
              </a:rPr>
              <a:t>  </a:t>
            </a:r>
            <a:r>
              <a:rPr sz="2000" dirty="0">
                <a:latin typeface="Times New Roman"/>
                <a:cs typeface="Times New Roman"/>
                <a:hlinkClick r:id="rId2"/>
              </a:rPr>
              <a:t>найменування</a:t>
            </a:r>
            <a:r>
              <a:rPr sz="2000" spc="100" dirty="0">
                <a:latin typeface="Times New Roman"/>
                <a:cs typeface="Times New Roman"/>
                <a:hlinkClick r:id="rId2"/>
              </a:rPr>
              <a:t>  </a:t>
            </a:r>
            <a:r>
              <a:rPr sz="2000" dirty="0">
                <a:latin typeface="Times New Roman"/>
                <a:cs typeface="Times New Roman"/>
                <a:hlinkClick r:id="rId2"/>
              </a:rPr>
              <a:t>посади</a:t>
            </a:r>
            <a:r>
              <a:rPr sz="2000" spc="75" dirty="0">
                <a:latin typeface="Times New Roman"/>
                <a:cs typeface="Times New Roman"/>
                <a:hlinkClick r:id="rId2"/>
              </a:rPr>
              <a:t>  </a:t>
            </a:r>
            <a:r>
              <a:rPr sz="2000" spc="-10" dirty="0">
                <a:latin typeface="Times New Roman"/>
                <a:cs typeface="Times New Roman"/>
                <a:hlinkClick r:id="rId2"/>
              </a:rPr>
              <a:t>особи, 	</a:t>
            </a:r>
            <a:r>
              <a:rPr sz="2000" dirty="0">
                <a:latin typeface="Times New Roman"/>
                <a:cs typeface="Times New Roman"/>
                <a:hlinkClick r:id="rId2"/>
              </a:rPr>
              <a:t>яка</a:t>
            </a:r>
            <a:r>
              <a:rPr sz="2000" spc="165" dirty="0">
                <a:latin typeface="Times New Roman"/>
                <a:cs typeface="Times New Roman"/>
                <a:hlinkClick r:id="rId2"/>
              </a:rPr>
              <a:t>   </a:t>
            </a:r>
            <a:r>
              <a:rPr sz="2000" dirty="0">
                <a:latin typeface="Times New Roman"/>
                <a:cs typeface="Times New Roman"/>
                <a:hlinkClick r:id="rId2"/>
              </a:rPr>
              <a:t>підписала</a:t>
            </a:r>
            <a:r>
              <a:rPr sz="2000" spc="490" dirty="0">
                <a:latin typeface="Times New Roman"/>
                <a:cs typeface="Times New Roman"/>
                <a:hlinkClick r:id="rId2"/>
              </a:rPr>
              <a:t>  </a:t>
            </a:r>
            <a:r>
              <a:rPr sz="2000" dirty="0">
                <a:latin typeface="Times New Roman"/>
                <a:cs typeface="Times New Roman"/>
                <a:hlinkClick r:id="rId2"/>
              </a:rPr>
              <a:t>сертифікат</a:t>
            </a:r>
            <a:r>
              <a:rPr sz="2000" spc="490" dirty="0">
                <a:latin typeface="Times New Roman"/>
                <a:cs typeface="Times New Roman"/>
                <a:hlinkClick r:id="rId2"/>
              </a:rPr>
              <a:t>  </a:t>
            </a:r>
            <a:r>
              <a:rPr sz="2000" dirty="0">
                <a:latin typeface="Times New Roman"/>
                <a:cs typeface="Times New Roman"/>
                <a:hlinkClick r:id="rId2"/>
              </a:rPr>
              <a:t>від</a:t>
            </a:r>
            <a:r>
              <a:rPr sz="2000" spc="490" dirty="0">
                <a:latin typeface="Times New Roman"/>
                <a:cs typeface="Times New Roman"/>
                <a:hlinkClick r:id="rId2"/>
              </a:rPr>
              <a:t>  </a:t>
            </a:r>
            <a:r>
              <a:rPr sz="2000" dirty="0">
                <a:latin typeface="Times New Roman"/>
                <a:cs typeface="Times New Roman"/>
                <a:hlinkClick r:id="rId2"/>
              </a:rPr>
              <a:t>імені</a:t>
            </a:r>
            <a:r>
              <a:rPr sz="2000" spc="490" dirty="0">
                <a:latin typeface="Times New Roman"/>
                <a:cs typeface="Times New Roman"/>
                <a:hlinkClick r:id="rId2"/>
              </a:rPr>
              <a:t>  </a:t>
            </a:r>
            <a:r>
              <a:rPr sz="2000" spc="-10" dirty="0">
                <a:latin typeface="Times New Roman"/>
                <a:cs typeface="Times New Roman"/>
                <a:hlinkClick r:id="rId2"/>
              </a:rPr>
              <a:t>суб’єкта 	</a:t>
            </a:r>
            <a:r>
              <a:rPr sz="2000" dirty="0">
                <a:latin typeface="Times New Roman"/>
                <a:cs typeface="Times New Roman"/>
                <a:hlinkClick r:id="rId2"/>
              </a:rPr>
              <a:t>підвищення</a:t>
            </a:r>
            <a:r>
              <a:rPr sz="2000" spc="-80" dirty="0">
                <a:latin typeface="Times New Roman"/>
                <a:cs typeface="Times New Roman"/>
                <a:hlinkClick r:id="rId2"/>
              </a:rPr>
              <a:t> </a:t>
            </a:r>
            <a:r>
              <a:rPr sz="2000" spc="-10" dirty="0">
                <a:latin typeface="Times New Roman"/>
                <a:cs typeface="Times New Roman"/>
                <a:hlinkClick r:id="rId2"/>
              </a:rPr>
              <a:t>кваліфікації.</a:t>
            </a:r>
            <a:endParaRPr sz="2000" dirty="0">
              <a:latin typeface="Times New Roman"/>
              <a:cs typeface="Times New Roman"/>
            </a:endParaRPr>
          </a:p>
          <a:p>
            <a:pPr marL="356235" indent="-343535" algn="just">
              <a:lnSpc>
                <a:spcPct val="100000"/>
              </a:lnSpc>
              <a:spcBef>
                <a:spcPts val="5"/>
              </a:spcBef>
              <a:buAutoNum type="arabicPeriod" startAt="8"/>
              <a:tabLst>
                <a:tab pos="356235" algn="l"/>
              </a:tabLst>
            </a:pPr>
            <a:r>
              <a:rPr sz="2000" dirty="0">
                <a:latin typeface="Times New Roman"/>
                <a:cs typeface="Times New Roman"/>
                <a:hlinkClick r:id="rId2"/>
              </a:rPr>
              <a:t>Підпис</a:t>
            </a:r>
            <a:r>
              <a:rPr sz="2000" spc="400" dirty="0">
                <a:latin typeface="Times New Roman"/>
                <a:cs typeface="Times New Roman"/>
                <a:hlinkClick r:id="rId2"/>
              </a:rPr>
              <a:t> </a:t>
            </a:r>
            <a:r>
              <a:rPr sz="2000" dirty="0">
                <a:latin typeface="Times New Roman"/>
                <a:cs typeface="Times New Roman"/>
                <a:hlinkClick r:id="rId2"/>
              </a:rPr>
              <a:t>особи,</a:t>
            </a:r>
            <a:r>
              <a:rPr sz="2000" spc="400" dirty="0">
                <a:latin typeface="Times New Roman"/>
                <a:cs typeface="Times New Roman"/>
                <a:hlinkClick r:id="rId2"/>
              </a:rPr>
              <a:t> </a:t>
            </a:r>
            <a:r>
              <a:rPr sz="2000" dirty="0">
                <a:latin typeface="Times New Roman"/>
                <a:cs typeface="Times New Roman"/>
                <a:hlinkClick r:id="rId2"/>
              </a:rPr>
              <a:t>яка</a:t>
            </a:r>
            <a:r>
              <a:rPr sz="2000" spc="420" dirty="0">
                <a:latin typeface="Times New Roman"/>
                <a:cs typeface="Times New Roman"/>
                <a:hlinkClick r:id="rId2"/>
              </a:rPr>
              <a:t> </a:t>
            </a:r>
            <a:r>
              <a:rPr sz="2000" dirty="0">
                <a:latin typeface="Times New Roman"/>
                <a:cs typeface="Times New Roman"/>
                <a:hlinkClick r:id="rId2"/>
              </a:rPr>
              <a:t>підписала</a:t>
            </a:r>
            <a:r>
              <a:rPr sz="2000" spc="409" dirty="0">
                <a:latin typeface="Times New Roman"/>
                <a:cs typeface="Times New Roman"/>
                <a:hlinkClick r:id="rId2"/>
              </a:rPr>
              <a:t> </a:t>
            </a:r>
            <a:r>
              <a:rPr sz="2000" dirty="0">
                <a:latin typeface="Times New Roman"/>
                <a:cs typeface="Times New Roman"/>
                <a:hlinkClick r:id="rId2"/>
              </a:rPr>
              <a:t>сертифікат</a:t>
            </a:r>
            <a:r>
              <a:rPr sz="2000" spc="390" dirty="0">
                <a:latin typeface="Times New Roman"/>
                <a:cs typeface="Times New Roman"/>
                <a:hlinkClick r:id="rId2"/>
              </a:rPr>
              <a:t> </a:t>
            </a:r>
            <a:r>
              <a:rPr sz="2000" dirty="0">
                <a:latin typeface="Times New Roman"/>
                <a:cs typeface="Times New Roman"/>
                <a:hlinkClick r:id="rId2"/>
              </a:rPr>
              <a:t>від</a:t>
            </a:r>
            <a:r>
              <a:rPr sz="2000" spc="385" dirty="0">
                <a:latin typeface="Times New Roman"/>
                <a:cs typeface="Times New Roman"/>
                <a:hlinkClick r:id="rId2"/>
              </a:rPr>
              <a:t> </a:t>
            </a:r>
            <a:r>
              <a:rPr sz="2000" spc="-10" dirty="0">
                <a:latin typeface="Times New Roman"/>
                <a:cs typeface="Times New Roman"/>
                <a:hlinkClick r:id="rId2"/>
              </a:rPr>
              <a:t>імені</a:t>
            </a:r>
            <a:endParaRPr sz="2000" dirty="0">
              <a:latin typeface="Times New Roman"/>
              <a:cs typeface="Times New Roman"/>
            </a:endParaRPr>
          </a:p>
          <a:p>
            <a:pPr marL="356870" algn="just">
              <a:lnSpc>
                <a:spcPct val="100000"/>
              </a:lnSpc>
            </a:pPr>
            <a:r>
              <a:rPr sz="2000" dirty="0">
                <a:latin typeface="Times New Roman"/>
                <a:cs typeface="Times New Roman"/>
                <a:hlinkClick r:id="rId2"/>
              </a:rPr>
              <a:t>суб’єкта</a:t>
            </a:r>
            <a:r>
              <a:rPr sz="2000" spc="-100" dirty="0">
                <a:latin typeface="Times New Roman"/>
                <a:cs typeface="Times New Roman"/>
                <a:hlinkClick r:id="rId2"/>
              </a:rPr>
              <a:t> </a:t>
            </a:r>
            <a:r>
              <a:rPr sz="2000" dirty="0">
                <a:latin typeface="Times New Roman"/>
                <a:cs typeface="Times New Roman"/>
                <a:hlinkClick r:id="rId2"/>
              </a:rPr>
              <a:t>підвищення</a:t>
            </a:r>
            <a:r>
              <a:rPr sz="2000" spc="-90" dirty="0">
                <a:latin typeface="Times New Roman"/>
                <a:cs typeface="Times New Roman"/>
                <a:hlinkClick r:id="rId2"/>
              </a:rPr>
              <a:t> </a:t>
            </a:r>
            <a:r>
              <a:rPr sz="2000" spc="-10" dirty="0">
                <a:latin typeface="Times New Roman"/>
                <a:cs typeface="Times New Roman"/>
                <a:hlinkClick r:id="rId2"/>
              </a:rPr>
              <a:t>кваліфікації.</a:t>
            </a:r>
            <a:endParaRPr sz="2000" dirty="0">
              <a:latin typeface="Times New Roman"/>
              <a:cs typeface="Times New Roman"/>
            </a:endParaRPr>
          </a:p>
          <a:p>
            <a:pPr marL="356235" indent="-343535" algn="just">
              <a:lnSpc>
                <a:spcPct val="100000"/>
              </a:lnSpc>
              <a:spcBef>
                <a:spcPts val="5"/>
              </a:spcBef>
              <a:buAutoNum type="arabicPeriod" startAt="12"/>
              <a:tabLst>
                <a:tab pos="356235" algn="l"/>
              </a:tabLst>
            </a:pPr>
            <a:r>
              <a:rPr sz="2000" dirty="0">
                <a:latin typeface="Times New Roman"/>
                <a:cs typeface="Times New Roman"/>
                <a:hlinkClick r:id="rId2"/>
              </a:rPr>
              <a:t>Дата</a:t>
            </a:r>
            <a:r>
              <a:rPr sz="2000" spc="-90" dirty="0">
                <a:latin typeface="Times New Roman"/>
                <a:cs typeface="Times New Roman"/>
                <a:hlinkClick r:id="rId2"/>
              </a:rPr>
              <a:t> </a:t>
            </a:r>
            <a:r>
              <a:rPr sz="2000" dirty="0">
                <a:latin typeface="Times New Roman"/>
                <a:cs typeface="Times New Roman"/>
                <a:hlinkClick r:id="rId2"/>
              </a:rPr>
              <a:t>видачі</a:t>
            </a:r>
            <a:r>
              <a:rPr sz="2000" spc="-70" dirty="0">
                <a:latin typeface="Times New Roman"/>
                <a:cs typeface="Times New Roman"/>
                <a:hlinkClick r:id="rId2"/>
              </a:rPr>
              <a:t> </a:t>
            </a:r>
            <a:r>
              <a:rPr sz="2000" spc="-10" dirty="0">
                <a:latin typeface="Times New Roman"/>
                <a:cs typeface="Times New Roman"/>
                <a:hlinkClick r:id="rId2"/>
              </a:rPr>
              <a:t>сертифіката.</a:t>
            </a:r>
            <a:endParaRPr sz="2000" dirty="0">
              <a:latin typeface="Times New Roman"/>
              <a:cs typeface="Times New Roman"/>
            </a:endParaRPr>
          </a:p>
        </p:txBody>
      </p:sp>
      <p:pic>
        <p:nvPicPr>
          <p:cNvPr id="15" name="object 15">
            <a:hlinkClick r:id="rId2"/>
          </p:cNvPr>
          <p:cNvPicPr/>
          <p:nvPr/>
        </p:nvPicPr>
        <p:blipFill>
          <a:blip r:embed="rId4" cstate="print"/>
          <a:stretch>
            <a:fillRect/>
          </a:stretch>
        </p:blipFill>
        <p:spPr>
          <a:xfrm>
            <a:off x="8814816" y="3267455"/>
            <a:ext cx="3191255" cy="2459736"/>
          </a:xfrm>
          <a:prstGeom prst="rect">
            <a:avLst/>
          </a:prstGeom>
        </p:spPr>
      </p:pic>
    </p:spTree>
    <p:extLst>
      <p:ext uri="{BB962C8B-B14F-4D97-AF65-F5344CB8AC3E}">
        <p14:creationId xmlns:p14="http://schemas.microsoft.com/office/powerpoint/2010/main" val="271530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hlinkClick r:id="rId2"/>
          </p:cNvPr>
          <p:cNvSpPr/>
          <p:nvPr/>
        </p:nvSpPr>
        <p:spPr>
          <a:xfrm>
            <a:off x="1762083" y="125022"/>
            <a:ext cx="9677400" cy="1228725"/>
          </a:xfrm>
          <a:custGeom>
            <a:avLst/>
            <a:gdLst/>
            <a:ahLst/>
            <a:cxnLst/>
            <a:rect l="l" t="t" r="r" b="b"/>
            <a:pathLst>
              <a:path w="9677400" h="1228725">
                <a:moveTo>
                  <a:pt x="9063228" y="0"/>
                </a:moveTo>
                <a:lnTo>
                  <a:pt x="9063228" y="307086"/>
                </a:lnTo>
                <a:lnTo>
                  <a:pt x="614172" y="307086"/>
                </a:lnTo>
                <a:lnTo>
                  <a:pt x="614172" y="0"/>
                </a:lnTo>
                <a:lnTo>
                  <a:pt x="0" y="614172"/>
                </a:lnTo>
                <a:lnTo>
                  <a:pt x="614172" y="1228344"/>
                </a:lnTo>
                <a:lnTo>
                  <a:pt x="614172" y="921258"/>
                </a:lnTo>
                <a:lnTo>
                  <a:pt x="9063228" y="921258"/>
                </a:lnTo>
                <a:lnTo>
                  <a:pt x="9063228" y="1228344"/>
                </a:lnTo>
                <a:lnTo>
                  <a:pt x="9677400" y="614172"/>
                </a:lnTo>
                <a:lnTo>
                  <a:pt x="9063228" y="0"/>
                </a:lnTo>
                <a:close/>
              </a:path>
            </a:pathLst>
          </a:custGeom>
          <a:solidFill>
            <a:srgbClr val="B1C1DB"/>
          </a:solidFill>
        </p:spPr>
        <p:txBody>
          <a:bodyPr wrap="square" lIns="0" tIns="0" rIns="0" bIns="0" rtlCol="0"/>
          <a:lstStyle/>
          <a:p>
            <a:endParaRPr/>
          </a:p>
        </p:txBody>
      </p:sp>
      <p:sp>
        <p:nvSpPr>
          <p:cNvPr id="8" name="object 6"/>
          <p:cNvSpPr txBox="1">
            <a:spLocks noGrp="1"/>
          </p:cNvSpPr>
          <p:nvPr>
            <p:ph type="title"/>
          </p:nvPr>
        </p:nvSpPr>
        <p:spPr>
          <a:xfrm>
            <a:off x="2902501" y="512689"/>
            <a:ext cx="7806690" cy="453390"/>
          </a:xfrm>
          <a:prstGeom prst="rect">
            <a:avLst/>
          </a:prstGeom>
        </p:spPr>
        <p:txBody>
          <a:bodyPr vert="horz" wrap="square" lIns="0" tIns="13335" rIns="0" bIns="0" rtlCol="0">
            <a:spAutoFit/>
          </a:bodyPr>
          <a:lstStyle/>
          <a:p>
            <a:pPr marL="12700">
              <a:lnSpc>
                <a:spcPct val="100000"/>
              </a:lnSpc>
              <a:spcBef>
                <a:spcPts val="105"/>
              </a:spcBef>
            </a:pPr>
            <a:r>
              <a:rPr sz="2800" dirty="0">
                <a:hlinkClick r:id="rId2"/>
              </a:rPr>
              <a:t>ВИМОГИ</a:t>
            </a:r>
            <a:r>
              <a:rPr sz="2800" spc="-75" dirty="0">
                <a:hlinkClick r:id="rId2"/>
              </a:rPr>
              <a:t> </a:t>
            </a:r>
            <a:r>
              <a:rPr sz="2800" dirty="0">
                <a:hlinkClick r:id="rId2"/>
              </a:rPr>
              <a:t>ДО</a:t>
            </a:r>
            <a:r>
              <a:rPr sz="2800" spc="-35" dirty="0">
                <a:hlinkClick r:id="rId2"/>
              </a:rPr>
              <a:t> </a:t>
            </a:r>
            <a:r>
              <a:rPr sz="2800" dirty="0">
                <a:hlinkClick r:id="rId2"/>
              </a:rPr>
              <a:t>ОФОРМЛЕННЯ</a:t>
            </a:r>
            <a:r>
              <a:rPr sz="2800" spc="-35" dirty="0">
                <a:hlinkClick r:id="rId2"/>
              </a:rPr>
              <a:t> </a:t>
            </a:r>
            <a:r>
              <a:rPr sz="2800" spc="-10" dirty="0">
                <a:hlinkClick r:id="rId2"/>
              </a:rPr>
              <a:t>СЕРТИФІКАТА</a:t>
            </a:r>
            <a:endParaRPr sz="2800" dirty="0"/>
          </a:p>
        </p:txBody>
      </p:sp>
      <p:pic>
        <p:nvPicPr>
          <p:cNvPr id="9" name="object 14">
            <a:hlinkClick r:id="rId2"/>
          </p:cNvPr>
          <p:cNvPicPr/>
          <p:nvPr/>
        </p:nvPicPr>
        <p:blipFill>
          <a:blip r:embed="rId3" cstate="print"/>
          <a:stretch>
            <a:fillRect/>
          </a:stretch>
        </p:blipFill>
        <p:spPr>
          <a:xfrm>
            <a:off x="67733" y="1485728"/>
            <a:ext cx="2749295" cy="4099560"/>
          </a:xfrm>
          <a:prstGeom prst="rect">
            <a:avLst/>
          </a:prstGeom>
        </p:spPr>
      </p:pic>
      <p:sp>
        <p:nvSpPr>
          <p:cNvPr id="10" name="Прямоугольник 9"/>
          <p:cNvSpPr/>
          <p:nvPr/>
        </p:nvSpPr>
        <p:spPr>
          <a:xfrm>
            <a:off x="2461596" y="1136134"/>
            <a:ext cx="6542704" cy="5324535"/>
          </a:xfrm>
          <a:prstGeom prst="rect">
            <a:avLst/>
          </a:prstGeom>
        </p:spPr>
        <p:txBody>
          <a:bodyPr wrap="square">
            <a:spAutoFit/>
          </a:bodyPr>
          <a:lstStyle/>
          <a:p>
            <a:pPr marL="342900" indent="-342900">
              <a:buFont typeface="+mj-lt"/>
              <a:buAutoNum type="arabicPeriod"/>
            </a:pPr>
            <a:r>
              <a:rPr lang="ru-RU" sz="2000" dirty="0" err="1" smtClean="0"/>
              <a:t>Обліковий</a:t>
            </a:r>
            <a:r>
              <a:rPr lang="ru-RU" sz="2000" dirty="0" smtClean="0"/>
              <a:t> </a:t>
            </a:r>
            <a:r>
              <a:rPr lang="ru-RU" sz="2000" dirty="0" err="1"/>
              <a:t>запис</a:t>
            </a:r>
            <a:r>
              <a:rPr lang="ru-RU" sz="2000" dirty="0"/>
              <a:t> </a:t>
            </a:r>
            <a:r>
              <a:rPr lang="ru-RU" sz="2000" dirty="0" err="1"/>
              <a:t>сертифіката</a:t>
            </a:r>
            <a:r>
              <a:rPr lang="ru-RU" sz="2000" dirty="0" smtClean="0"/>
              <a:t>.</a:t>
            </a:r>
          </a:p>
          <a:p>
            <a:pPr marL="342900" indent="-342900">
              <a:buFont typeface="+mj-lt"/>
              <a:buAutoNum type="arabicPeriod"/>
            </a:pPr>
            <a:r>
              <a:rPr lang="ru-RU" sz="2000" dirty="0" err="1" smtClean="0"/>
              <a:t>Повне</a:t>
            </a:r>
            <a:r>
              <a:rPr lang="ru-RU" sz="2000" dirty="0" smtClean="0"/>
              <a:t> </a:t>
            </a:r>
            <a:r>
              <a:rPr lang="ru-RU" sz="2000" dirty="0" err="1" smtClean="0"/>
              <a:t>найменування</a:t>
            </a:r>
            <a:r>
              <a:rPr lang="ru-RU" sz="2000" dirty="0" smtClean="0"/>
              <a:t> та код ЄДРПОУ </a:t>
            </a:r>
            <a:r>
              <a:rPr lang="ru-RU" sz="2000" dirty="0" err="1" smtClean="0"/>
              <a:t>підвищення</a:t>
            </a:r>
            <a:r>
              <a:rPr lang="ru-RU" sz="2000" dirty="0" smtClean="0"/>
              <a:t> </a:t>
            </a:r>
            <a:r>
              <a:rPr lang="ru-RU" sz="2000" dirty="0" err="1"/>
              <a:t>кваліфікації</a:t>
            </a:r>
            <a:r>
              <a:rPr lang="ru-RU" sz="2000" dirty="0" smtClean="0"/>
              <a:t>.</a:t>
            </a:r>
          </a:p>
          <a:p>
            <a:pPr marL="342900" indent="-342900">
              <a:buFont typeface="+mj-lt"/>
              <a:buAutoNum type="arabicPeriod"/>
            </a:pPr>
            <a:r>
              <a:rPr lang="ru-RU" sz="2000" dirty="0" err="1"/>
              <a:t>Зображення</a:t>
            </a:r>
            <a:r>
              <a:rPr lang="ru-RU" sz="2000" dirty="0"/>
              <a:t> логотипу </a:t>
            </a:r>
            <a:r>
              <a:rPr lang="ru-RU" sz="2000" dirty="0" err="1"/>
              <a:t>суб’єкта</a:t>
            </a:r>
            <a:r>
              <a:rPr lang="ru-RU" sz="2000" dirty="0"/>
              <a:t> ПК.</a:t>
            </a:r>
          </a:p>
          <a:p>
            <a:pPr marL="342900" indent="-342900">
              <a:buFont typeface="+mj-lt"/>
              <a:buAutoNum type="arabicPeriod"/>
            </a:pPr>
            <a:r>
              <a:rPr lang="ru-RU" sz="2000" dirty="0"/>
              <a:t>ПІБ особи, яка </a:t>
            </a:r>
            <a:r>
              <a:rPr lang="ru-RU" sz="2000" dirty="0" err="1"/>
              <a:t>підвищила</a:t>
            </a:r>
            <a:r>
              <a:rPr lang="ru-RU" sz="2000" dirty="0"/>
              <a:t> </a:t>
            </a:r>
            <a:r>
              <a:rPr lang="ru-RU" sz="2000" dirty="0" err="1"/>
              <a:t>кваліфікацію</a:t>
            </a:r>
            <a:r>
              <a:rPr lang="ru-RU" sz="2000" dirty="0"/>
              <a:t>.</a:t>
            </a:r>
          </a:p>
          <a:p>
            <a:pPr marL="342900" indent="-342900">
              <a:buFont typeface="+mj-lt"/>
              <a:buAutoNum type="arabicPeriod"/>
            </a:pPr>
            <a:r>
              <a:rPr lang="ru-RU" sz="2000" dirty="0" smtClean="0"/>
              <a:t>Посада та </a:t>
            </a:r>
            <a:r>
              <a:rPr lang="ru-RU" sz="2000" dirty="0" err="1" smtClean="0"/>
              <a:t>місце</a:t>
            </a:r>
            <a:r>
              <a:rPr lang="ru-RU" sz="2000" dirty="0" smtClean="0"/>
              <a:t> </a:t>
            </a:r>
            <a:r>
              <a:rPr lang="ru-RU" sz="2000" dirty="0" err="1" smtClean="0"/>
              <a:t>роботи</a:t>
            </a:r>
            <a:r>
              <a:rPr lang="ru-RU" sz="2000" dirty="0" smtClean="0"/>
              <a:t> </a:t>
            </a:r>
            <a:r>
              <a:rPr lang="ru-RU" sz="2000" dirty="0" err="1" smtClean="0"/>
              <a:t>особи,кваліфікацію</a:t>
            </a:r>
            <a:r>
              <a:rPr lang="ru-RU" sz="2000" dirty="0"/>
              <a:t>.</a:t>
            </a:r>
          </a:p>
          <a:p>
            <a:pPr marL="342900" indent="-342900">
              <a:buFont typeface="+mj-lt"/>
              <a:buAutoNum type="arabicPeriod"/>
            </a:pPr>
            <a:r>
              <a:rPr lang="ru-RU" sz="2000" dirty="0"/>
              <a:t>Тема </a:t>
            </a:r>
            <a:r>
              <a:rPr lang="ru-RU" sz="2000" dirty="0" err="1"/>
              <a:t>підвищення</a:t>
            </a:r>
            <a:r>
              <a:rPr lang="ru-RU" sz="2000" dirty="0"/>
              <a:t> </a:t>
            </a:r>
            <a:r>
              <a:rPr lang="ru-RU" sz="2000" dirty="0" err="1"/>
              <a:t>кваліфікації</a:t>
            </a:r>
            <a:r>
              <a:rPr lang="ru-RU" sz="2000" dirty="0"/>
              <a:t>.</a:t>
            </a:r>
          </a:p>
          <a:p>
            <a:pPr marL="342900" indent="-342900">
              <a:buFont typeface="+mj-lt"/>
              <a:buAutoNum type="arabicPeriod"/>
            </a:pPr>
            <a:r>
              <a:rPr lang="ru-RU" sz="2000" dirty="0" err="1" smtClean="0"/>
              <a:t>Обсяг</a:t>
            </a:r>
            <a:r>
              <a:rPr lang="ru-RU" sz="2000" dirty="0" smtClean="0"/>
              <a:t> (</a:t>
            </a:r>
            <a:r>
              <a:rPr lang="ru-RU" sz="2000" dirty="0" err="1"/>
              <a:t>тривалість</a:t>
            </a:r>
            <a:r>
              <a:rPr lang="ru-RU" sz="2000" dirty="0" smtClean="0"/>
              <a:t>) </a:t>
            </a:r>
            <a:r>
              <a:rPr lang="ru-RU" sz="2000" dirty="0" err="1" smtClean="0"/>
              <a:t>підвищення</a:t>
            </a:r>
            <a:r>
              <a:rPr lang="ru-RU" sz="2000" dirty="0" smtClean="0"/>
              <a:t> </a:t>
            </a:r>
            <a:r>
              <a:rPr lang="ru-RU" sz="2000" dirty="0" err="1" smtClean="0"/>
              <a:t>кваліфікації</a:t>
            </a:r>
            <a:r>
              <a:rPr lang="ru-RU" sz="2000" dirty="0" smtClean="0"/>
              <a:t> </a:t>
            </a:r>
            <a:r>
              <a:rPr lang="ru-RU" sz="2000" dirty="0"/>
              <a:t>у годинах та ЄКТС.</a:t>
            </a:r>
          </a:p>
          <a:p>
            <a:pPr marL="342900" indent="-342900">
              <a:buFont typeface="+mj-lt"/>
              <a:buAutoNum type="arabicPeriod"/>
            </a:pPr>
            <a:r>
              <a:rPr lang="ru-RU" sz="2000" dirty="0" err="1"/>
              <a:t>Опис</a:t>
            </a:r>
            <a:r>
              <a:rPr lang="ru-RU" sz="2000" dirty="0"/>
              <a:t> </a:t>
            </a:r>
            <a:r>
              <a:rPr lang="ru-RU" sz="2000" dirty="0" err="1"/>
              <a:t>досягнутих</a:t>
            </a:r>
            <a:r>
              <a:rPr lang="ru-RU" sz="2000" dirty="0"/>
              <a:t> </a:t>
            </a:r>
            <a:r>
              <a:rPr lang="ru-RU" sz="2000" dirty="0" err="1"/>
              <a:t>результатів</a:t>
            </a:r>
            <a:r>
              <a:rPr lang="ru-RU" sz="2000" dirty="0"/>
              <a:t> </a:t>
            </a:r>
            <a:r>
              <a:rPr lang="ru-RU" sz="2000" dirty="0" err="1"/>
              <a:t>навчання</a:t>
            </a:r>
            <a:r>
              <a:rPr lang="ru-RU" sz="2000" dirty="0"/>
              <a:t>.</a:t>
            </a:r>
          </a:p>
          <a:p>
            <a:pPr marL="342900" indent="-342900">
              <a:buFont typeface="+mj-lt"/>
              <a:buAutoNum type="arabicPeriod"/>
            </a:pPr>
            <a:r>
              <a:rPr lang="ru-RU" sz="2000" dirty="0"/>
              <a:t>Печатка.</a:t>
            </a:r>
          </a:p>
          <a:p>
            <a:pPr marL="342900" indent="-342900">
              <a:buFont typeface="+mj-lt"/>
              <a:buAutoNum type="arabicPeriod"/>
            </a:pPr>
            <a:r>
              <a:rPr lang="ru-RU" sz="2000" dirty="0" err="1"/>
              <a:t>Прізвище</a:t>
            </a:r>
            <a:r>
              <a:rPr lang="ru-RU" sz="2000" dirty="0"/>
              <a:t>,  </a:t>
            </a:r>
            <a:r>
              <a:rPr lang="ru-RU" sz="2000" dirty="0" err="1"/>
              <a:t>ініціали</a:t>
            </a:r>
            <a:r>
              <a:rPr lang="ru-RU" sz="2000" dirty="0"/>
              <a:t>,  </a:t>
            </a:r>
            <a:r>
              <a:rPr lang="ru-RU" sz="2000" dirty="0" err="1"/>
              <a:t>найменування</a:t>
            </a:r>
            <a:r>
              <a:rPr lang="ru-RU" sz="2000" dirty="0"/>
              <a:t>  посади  </a:t>
            </a:r>
            <a:r>
              <a:rPr lang="ru-RU" sz="2000" dirty="0" smtClean="0"/>
              <a:t>особи, яка   </a:t>
            </a:r>
            <a:r>
              <a:rPr lang="ru-RU" sz="2000" dirty="0" err="1"/>
              <a:t>підписала</a:t>
            </a:r>
            <a:r>
              <a:rPr lang="ru-RU" sz="2000" dirty="0"/>
              <a:t>  </a:t>
            </a:r>
            <a:r>
              <a:rPr lang="ru-RU" sz="2000" dirty="0" err="1"/>
              <a:t>сертифікат</a:t>
            </a:r>
            <a:r>
              <a:rPr lang="ru-RU" sz="2000" dirty="0"/>
              <a:t>  </a:t>
            </a:r>
            <a:r>
              <a:rPr lang="ru-RU" sz="2000" dirty="0" err="1"/>
              <a:t>від</a:t>
            </a:r>
            <a:r>
              <a:rPr lang="ru-RU" sz="2000" dirty="0"/>
              <a:t>  </a:t>
            </a:r>
            <a:r>
              <a:rPr lang="ru-RU" sz="2000" dirty="0" err="1"/>
              <a:t>імені</a:t>
            </a:r>
            <a:r>
              <a:rPr lang="ru-RU" sz="2000" dirty="0"/>
              <a:t>  </a:t>
            </a:r>
            <a:r>
              <a:rPr lang="ru-RU" sz="2000" dirty="0" err="1"/>
              <a:t>суб’єкта</a:t>
            </a:r>
            <a:r>
              <a:rPr lang="ru-RU" sz="2000" dirty="0"/>
              <a:t> </a:t>
            </a:r>
            <a:r>
              <a:rPr lang="ru-RU" sz="2000" dirty="0" err="1" smtClean="0"/>
              <a:t>підвищення</a:t>
            </a:r>
            <a:r>
              <a:rPr lang="ru-RU" sz="2000" dirty="0" smtClean="0"/>
              <a:t> </a:t>
            </a:r>
            <a:r>
              <a:rPr lang="ru-RU" sz="2000" dirty="0" err="1"/>
              <a:t>кваліфікації</a:t>
            </a:r>
            <a:r>
              <a:rPr lang="ru-RU" sz="2000" dirty="0"/>
              <a:t>.</a:t>
            </a:r>
          </a:p>
          <a:p>
            <a:pPr marL="342900" indent="-342900">
              <a:buFont typeface="+mj-lt"/>
              <a:buAutoNum type="arabicPeriod"/>
            </a:pPr>
            <a:r>
              <a:rPr lang="ru-RU" sz="2000" dirty="0" err="1"/>
              <a:t>Підпис</a:t>
            </a:r>
            <a:r>
              <a:rPr lang="ru-RU" sz="2000" dirty="0"/>
              <a:t> особи, яка </a:t>
            </a:r>
            <a:r>
              <a:rPr lang="ru-RU" sz="2000" dirty="0" err="1"/>
              <a:t>підписала</a:t>
            </a:r>
            <a:r>
              <a:rPr lang="ru-RU" sz="2000" dirty="0"/>
              <a:t> </a:t>
            </a:r>
            <a:r>
              <a:rPr lang="ru-RU" sz="2000" dirty="0" err="1"/>
              <a:t>сертифікат</a:t>
            </a:r>
            <a:r>
              <a:rPr lang="ru-RU" sz="2000" dirty="0"/>
              <a:t> </a:t>
            </a:r>
            <a:r>
              <a:rPr lang="ru-RU" sz="2000" dirty="0" err="1"/>
              <a:t>від</a:t>
            </a:r>
            <a:r>
              <a:rPr lang="ru-RU" sz="2000" dirty="0"/>
              <a:t> </a:t>
            </a:r>
            <a:r>
              <a:rPr lang="ru-RU" sz="2000" dirty="0" err="1" smtClean="0"/>
              <a:t>імені</a:t>
            </a:r>
            <a:r>
              <a:rPr lang="ru-RU" sz="2000" dirty="0" smtClean="0"/>
              <a:t> </a:t>
            </a:r>
            <a:r>
              <a:rPr lang="ru-RU" sz="2000" dirty="0" err="1" smtClean="0"/>
              <a:t>суб’єкта</a:t>
            </a:r>
            <a:r>
              <a:rPr lang="ru-RU" sz="2000" dirty="0" smtClean="0"/>
              <a:t> </a:t>
            </a:r>
            <a:r>
              <a:rPr lang="ru-RU" sz="2000" dirty="0" err="1"/>
              <a:t>підвищення</a:t>
            </a:r>
            <a:r>
              <a:rPr lang="ru-RU" sz="2000" dirty="0"/>
              <a:t> </a:t>
            </a:r>
            <a:r>
              <a:rPr lang="ru-RU" sz="2000" dirty="0" err="1"/>
              <a:t>кваліфікації</a:t>
            </a:r>
            <a:r>
              <a:rPr lang="ru-RU" sz="2000" dirty="0"/>
              <a:t>.</a:t>
            </a:r>
          </a:p>
          <a:p>
            <a:pPr marL="342900" indent="-342900">
              <a:buFont typeface="+mj-lt"/>
              <a:buAutoNum type="arabicPeriod"/>
            </a:pPr>
            <a:r>
              <a:rPr lang="ru-RU" sz="2000" dirty="0"/>
              <a:t>Дата </a:t>
            </a:r>
            <a:r>
              <a:rPr lang="ru-RU" sz="2000" dirty="0" err="1"/>
              <a:t>видачі</a:t>
            </a:r>
            <a:r>
              <a:rPr lang="ru-RU" sz="2000" dirty="0"/>
              <a:t> </a:t>
            </a:r>
            <a:r>
              <a:rPr lang="ru-RU" sz="2000" dirty="0" err="1"/>
              <a:t>сертифіката</a:t>
            </a:r>
            <a:r>
              <a:rPr lang="ru-RU" sz="2000" dirty="0" smtClean="0"/>
              <a:t>.</a:t>
            </a:r>
            <a:endParaRPr lang="ru-RU"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4300" y="3351086"/>
            <a:ext cx="31877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81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718" y="67518"/>
            <a:ext cx="1107073" cy="665544"/>
          </a:xfrm>
          <a:prstGeom prst="rect">
            <a:avLst/>
          </a:prstGeom>
        </p:spPr>
      </p:pic>
      <p:grpSp>
        <p:nvGrpSpPr>
          <p:cNvPr id="3" name="object 3"/>
          <p:cNvGrpSpPr/>
          <p:nvPr/>
        </p:nvGrpSpPr>
        <p:grpSpPr>
          <a:xfrm>
            <a:off x="121148" y="643127"/>
            <a:ext cx="12022557" cy="5831205"/>
            <a:chOff x="1117845" y="643127"/>
            <a:chExt cx="10558916" cy="5831205"/>
          </a:xfrm>
        </p:grpSpPr>
        <p:sp>
          <p:nvSpPr>
            <p:cNvPr id="4" name="object 4"/>
            <p:cNvSpPr/>
            <p:nvPr/>
          </p:nvSpPr>
          <p:spPr>
            <a:xfrm>
              <a:off x="6452616" y="643127"/>
              <a:ext cx="5224145" cy="5831205"/>
            </a:xfrm>
            <a:custGeom>
              <a:avLst/>
              <a:gdLst/>
              <a:ahLst/>
              <a:cxnLst/>
              <a:rect l="l" t="t" r="r" b="b"/>
              <a:pathLst>
                <a:path w="5224145" h="5831205">
                  <a:moveTo>
                    <a:pt x="4353433" y="0"/>
                  </a:moveTo>
                  <a:lnTo>
                    <a:pt x="870712" y="0"/>
                  </a:lnTo>
                  <a:lnTo>
                    <a:pt x="822960" y="1270"/>
                  </a:lnTo>
                  <a:lnTo>
                    <a:pt x="775842" y="5080"/>
                  </a:lnTo>
                  <a:lnTo>
                    <a:pt x="729488" y="11430"/>
                  </a:lnTo>
                  <a:lnTo>
                    <a:pt x="683894" y="20066"/>
                  </a:lnTo>
                  <a:lnTo>
                    <a:pt x="639190" y="31114"/>
                  </a:lnTo>
                  <a:lnTo>
                    <a:pt x="595503" y="44323"/>
                  </a:lnTo>
                  <a:lnTo>
                    <a:pt x="552704" y="59817"/>
                  </a:lnTo>
                  <a:lnTo>
                    <a:pt x="511048" y="77470"/>
                  </a:lnTo>
                  <a:lnTo>
                    <a:pt x="470535" y="97155"/>
                  </a:lnTo>
                  <a:lnTo>
                    <a:pt x="431291" y="118872"/>
                  </a:lnTo>
                  <a:lnTo>
                    <a:pt x="393191" y="142494"/>
                  </a:lnTo>
                  <a:lnTo>
                    <a:pt x="356488" y="167894"/>
                  </a:lnTo>
                  <a:lnTo>
                    <a:pt x="321183" y="195199"/>
                  </a:lnTo>
                  <a:lnTo>
                    <a:pt x="287401" y="224155"/>
                  </a:lnTo>
                  <a:lnTo>
                    <a:pt x="255015" y="254888"/>
                  </a:lnTo>
                  <a:lnTo>
                    <a:pt x="224282" y="287147"/>
                  </a:lnTo>
                  <a:lnTo>
                    <a:pt x="195326" y="321056"/>
                  </a:lnTo>
                  <a:lnTo>
                    <a:pt x="168020" y="356235"/>
                  </a:lnTo>
                  <a:lnTo>
                    <a:pt x="142493" y="392938"/>
                  </a:lnTo>
                  <a:lnTo>
                    <a:pt x="118872" y="431038"/>
                  </a:lnTo>
                  <a:lnTo>
                    <a:pt x="97155" y="470281"/>
                  </a:lnTo>
                  <a:lnTo>
                    <a:pt x="77469" y="510794"/>
                  </a:lnTo>
                  <a:lnTo>
                    <a:pt x="59943" y="552450"/>
                  </a:lnTo>
                  <a:lnTo>
                    <a:pt x="44450" y="595122"/>
                  </a:lnTo>
                  <a:lnTo>
                    <a:pt x="31114" y="638937"/>
                  </a:lnTo>
                  <a:lnTo>
                    <a:pt x="20066" y="683513"/>
                  </a:lnTo>
                  <a:lnTo>
                    <a:pt x="11430" y="729107"/>
                  </a:lnTo>
                  <a:lnTo>
                    <a:pt x="5080" y="775462"/>
                  </a:lnTo>
                  <a:lnTo>
                    <a:pt x="1270" y="822451"/>
                  </a:lnTo>
                  <a:lnTo>
                    <a:pt x="0" y="870204"/>
                  </a:lnTo>
                  <a:lnTo>
                    <a:pt x="0" y="4960467"/>
                  </a:lnTo>
                  <a:lnTo>
                    <a:pt x="1270" y="5008219"/>
                  </a:lnTo>
                  <a:lnTo>
                    <a:pt x="5080" y="5055285"/>
                  </a:lnTo>
                  <a:lnTo>
                    <a:pt x="11430" y="5101628"/>
                  </a:lnTo>
                  <a:lnTo>
                    <a:pt x="20066" y="5147157"/>
                  </a:lnTo>
                  <a:lnTo>
                    <a:pt x="31114" y="5191810"/>
                  </a:lnTo>
                  <a:lnTo>
                    <a:pt x="44450" y="5235524"/>
                  </a:lnTo>
                  <a:lnTo>
                    <a:pt x="59943" y="5278247"/>
                  </a:lnTo>
                  <a:lnTo>
                    <a:pt x="77469" y="5319877"/>
                  </a:lnTo>
                  <a:lnTo>
                    <a:pt x="97155" y="5360390"/>
                  </a:lnTo>
                  <a:lnTo>
                    <a:pt x="118872" y="5399684"/>
                  </a:lnTo>
                  <a:lnTo>
                    <a:pt x="142493" y="5437720"/>
                  </a:lnTo>
                  <a:lnTo>
                    <a:pt x="168020" y="5474411"/>
                  </a:lnTo>
                  <a:lnTo>
                    <a:pt x="195326" y="5509704"/>
                  </a:lnTo>
                  <a:lnTo>
                    <a:pt x="224282" y="5543524"/>
                  </a:lnTo>
                  <a:lnTo>
                    <a:pt x="255015" y="5575808"/>
                  </a:lnTo>
                  <a:lnTo>
                    <a:pt x="287401" y="5606491"/>
                  </a:lnTo>
                  <a:lnTo>
                    <a:pt x="321183" y="5635510"/>
                  </a:lnTo>
                  <a:lnTo>
                    <a:pt x="356488" y="5662790"/>
                  </a:lnTo>
                  <a:lnTo>
                    <a:pt x="393191" y="5688266"/>
                  </a:lnTo>
                  <a:lnTo>
                    <a:pt x="431291" y="5711888"/>
                  </a:lnTo>
                  <a:lnTo>
                    <a:pt x="470535" y="5733567"/>
                  </a:lnTo>
                  <a:lnTo>
                    <a:pt x="511048" y="5753239"/>
                  </a:lnTo>
                  <a:lnTo>
                    <a:pt x="552704" y="5770854"/>
                  </a:lnTo>
                  <a:lnTo>
                    <a:pt x="595503" y="5786335"/>
                  </a:lnTo>
                  <a:lnTo>
                    <a:pt x="639190" y="5799607"/>
                  </a:lnTo>
                  <a:lnTo>
                    <a:pt x="683894" y="5810618"/>
                  </a:lnTo>
                  <a:lnTo>
                    <a:pt x="729488" y="5819305"/>
                  </a:lnTo>
                  <a:lnTo>
                    <a:pt x="775842" y="5825591"/>
                  </a:lnTo>
                  <a:lnTo>
                    <a:pt x="822960" y="5829401"/>
                  </a:lnTo>
                  <a:lnTo>
                    <a:pt x="870712" y="5830697"/>
                  </a:lnTo>
                  <a:lnTo>
                    <a:pt x="4353433" y="5830697"/>
                  </a:lnTo>
                  <a:lnTo>
                    <a:pt x="4401185" y="5829401"/>
                  </a:lnTo>
                  <a:lnTo>
                    <a:pt x="4448302" y="5825591"/>
                  </a:lnTo>
                  <a:lnTo>
                    <a:pt x="4494657" y="5819305"/>
                  </a:lnTo>
                  <a:lnTo>
                    <a:pt x="4540250" y="5810618"/>
                  </a:lnTo>
                  <a:lnTo>
                    <a:pt x="4584954" y="5799607"/>
                  </a:lnTo>
                  <a:lnTo>
                    <a:pt x="4628642" y="5786335"/>
                  </a:lnTo>
                  <a:lnTo>
                    <a:pt x="4671314" y="5770854"/>
                  </a:lnTo>
                  <a:lnTo>
                    <a:pt x="4713097" y="5753239"/>
                  </a:lnTo>
                  <a:lnTo>
                    <a:pt x="4753610" y="5733567"/>
                  </a:lnTo>
                  <a:lnTo>
                    <a:pt x="4792853" y="5711888"/>
                  </a:lnTo>
                  <a:lnTo>
                    <a:pt x="4830953" y="5688266"/>
                  </a:lnTo>
                  <a:lnTo>
                    <a:pt x="4867656" y="5662790"/>
                  </a:lnTo>
                  <a:lnTo>
                    <a:pt x="4902962" y="5635510"/>
                  </a:lnTo>
                  <a:lnTo>
                    <a:pt x="4936744" y="5606491"/>
                  </a:lnTo>
                  <a:lnTo>
                    <a:pt x="4969129" y="5575808"/>
                  </a:lnTo>
                  <a:lnTo>
                    <a:pt x="4999863" y="5543524"/>
                  </a:lnTo>
                  <a:lnTo>
                    <a:pt x="5028819" y="5509704"/>
                  </a:lnTo>
                  <a:lnTo>
                    <a:pt x="5056124" y="5474411"/>
                  </a:lnTo>
                  <a:lnTo>
                    <a:pt x="5081651" y="5437720"/>
                  </a:lnTo>
                  <a:lnTo>
                    <a:pt x="5105273" y="5399684"/>
                  </a:lnTo>
                  <a:lnTo>
                    <a:pt x="5126990" y="5360390"/>
                  </a:lnTo>
                  <a:lnTo>
                    <a:pt x="5146675" y="5319877"/>
                  </a:lnTo>
                  <a:lnTo>
                    <a:pt x="5164201" y="5278247"/>
                  </a:lnTo>
                  <a:lnTo>
                    <a:pt x="5179695" y="5235524"/>
                  </a:lnTo>
                  <a:lnTo>
                    <a:pt x="5193030" y="5191810"/>
                  </a:lnTo>
                  <a:lnTo>
                    <a:pt x="5204079" y="5147157"/>
                  </a:lnTo>
                  <a:lnTo>
                    <a:pt x="5212715" y="5101628"/>
                  </a:lnTo>
                  <a:lnTo>
                    <a:pt x="5219065" y="5055285"/>
                  </a:lnTo>
                  <a:lnTo>
                    <a:pt x="5222875" y="5008219"/>
                  </a:lnTo>
                  <a:lnTo>
                    <a:pt x="5224145" y="4960467"/>
                  </a:lnTo>
                  <a:lnTo>
                    <a:pt x="5224145" y="870204"/>
                  </a:lnTo>
                  <a:lnTo>
                    <a:pt x="5222875" y="822451"/>
                  </a:lnTo>
                  <a:lnTo>
                    <a:pt x="5219065" y="775462"/>
                  </a:lnTo>
                  <a:lnTo>
                    <a:pt x="5212715" y="729107"/>
                  </a:lnTo>
                  <a:lnTo>
                    <a:pt x="5204079" y="683513"/>
                  </a:lnTo>
                  <a:lnTo>
                    <a:pt x="5193030" y="638937"/>
                  </a:lnTo>
                  <a:lnTo>
                    <a:pt x="5179695" y="595122"/>
                  </a:lnTo>
                  <a:lnTo>
                    <a:pt x="5164201" y="552450"/>
                  </a:lnTo>
                  <a:lnTo>
                    <a:pt x="5146675" y="510794"/>
                  </a:lnTo>
                  <a:lnTo>
                    <a:pt x="5126990" y="470281"/>
                  </a:lnTo>
                  <a:lnTo>
                    <a:pt x="5105273" y="431038"/>
                  </a:lnTo>
                  <a:lnTo>
                    <a:pt x="5081651" y="392938"/>
                  </a:lnTo>
                  <a:lnTo>
                    <a:pt x="5056124" y="356235"/>
                  </a:lnTo>
                  <a:lnTo>
                    <a:pt x="5028819" y="321056"/>
                  </a:lnTo>
                  <a:lnTo>
                    <a:pt x="4999863" y="287147"/>
                  </a:lnTo>
                  <a:lnTo>
                    <a:pt x="4969129" y="254888"/>
                  </a:lnTo>
                  <a:lnTo>
                    <a:pt x="4936744" y="224155"/>
                  </a:lnTo>
                  <a:lnTo>
                    <a:pt x="4902962" y="195199"/>
                  </a:lnTo>
                  <a:lnTo>
                    <a:pt x="4867656" y="167894"/>
                  </a:lnTo>
                  <a:lnTo>
                    <a:pt x="4830953" y="142494"/>
                  </a:lnTo>
                  <a:lnTo>
                    <a:pt x="4792853" y="118872"/>
                  </a:lnTo>
                  <a:lnTo>
                    <a:pt x="4753610" y="97155"/>
                  </a:lnTo>
                  <a:lnTo>
                    <a:pt x="4713097" y="77470"/>
                  </a:lnTo>
                  <a:lnTo>
                    <a:pt x="4671314" y="59817"/>
                  </a:lnTo>
                  <a:lnTo>
                    <a:pt x="4628642" y="44323"/>
                  </a:lnTo>
                  <a:lnTo>
                    <a:pt x="4584954" y="31114"/>
                  </a:lnTo>
                  <a:lnTo>
                    <a:pt x="4540250" y="20066"/>
                  </a:lnTo>
                  <a:lnTo>
                    <a:pt x="4494657" y="11430"/>
                  </a:lnTo>
                  <a:lnTo>
                    <a:pt x="4448302" y="5080"/>
                  </a:lnTo>
                  <a:lnTo>
                    <a:pt x="4401185" y="1270"/>
                  </a:lnTo>
                  <a:lnTo>
                    <a:pt x="4353433" y="0"/>
                  </a:lnTo>
                  <a:close/>
                </a:path>
              </a:pathLst>
            </a:custGeom>
            <a:solidFill>
              <a:srgbClr val="000000">
                <a:alpha val="19999"/>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4346448" y="643127"/>
              <a:ext cx="3261359" cy="5754624"/>
            </a:xfrm>
            <a:prstGeom prst="rect">
              <a:avLst/>
            </a:prstGeom>
          </p:spPr>
        </p:pic>
        <p:sp>
          <p:nvSpPr>
            <p:cNvPr id="6" name="object 6"/>
            <p:cNvSpPr/>
            <p:nvPr/>
          </p:nvSpPr>
          <p:spPr>
            <a:xfrm>
              <a:off x="1117845" y="1406524"/>
              <a:ext cx="3682754" cy="4227830"/>
            </a:xfrm>
            <a:custGeom>
              <a:avLst/>
              <a:gdLst/>
              <a:ahLst/>
              <a:cxnLst/>
              <a:rect l="l" t="t" r="r" b="b"/>
              <a:pathLst>
                <a:path w="4008120" h="4227830">
                  <a:moveTo>
                    <a:pt x="3340100" y="0"/>
                  </a:moveTo>
                  <a:lnTo>
                    <a:pt x="668020" y="0"/>
                  </a:lnTo>
                  <a:lnTo>
                    <a:pt x="620267" y="1650"/>
                  </a:lnTo>
                  <a:lnTo>
                    <a:pt x="573532" y="6603"/>
                  </a:lnTo>
                  <a:lnTo>
                    <a:pt x="527685" y="14731"/>
                  </a:lnTo>
                  <a:lnTo>
                    <a:pt x="483108" y="25907"/>
                  </a:lnTo>
                  <a:lnTo>
                    <a:pt x="439674" y="40004"/>
                  </a:lnTo>
                  <a:lnTo>
                    <a:pt x="397637" y="57022"/>
                  </a:lnTo>
                  <a:lnTo>
                    <a:pt x="356997" y="76580"/>
                  </a:lnTo>
                  <a:lnTo>
                    <a:pt x="318007" y="98932"/>
                  </a:lnTo>
                  <a:lnTo>
                    <a:pt x="280797" y="123570"/>
                  </a:lnTo>
                  <a:lnTo>
                    <a:pt x="245237" y="150749"/>
                  </a:lnTo>
                  <a:lnTo>
                    <a:pt x="211709" y="180085"/>
                  </a:lnTo>
                  <a:lnTo>
                    <a:pt x="180212" y="211581"/>
                  </a:lnTo>
                  <a:lnTo>
                    <a:pt x="150749" y="245109"/>
                  </a:lnTo>
                  <a:lnTo>
                    <a:pt x="123697" y="280669"/>
                  </a:lnTo>
                  <a:lnTo>
                    <a:pt x="98907" y="317880"/>
                  </a:lnTo>
                  <a:lnTo>
                    <a:pt x="76644" y="356869"/>
                  </a:lnTo>
                  <a:lnTo>
                    <a:pt x="56984" y="397509"/>
                  </a:lnTo>
                  <a:lnTo>
                    <a:pt x="40043" y="439546"/>
                  </a:lnTo>
                  <a:lnTo>
                    <a:pt x="25933" y="482853"/>
                  </a:lnTo>
                  <a:lnTo>
                    <a:pt x="14757" y="527557"/>
                  </a:lnTo>
                  <a:lnTo>
                    <a:pt x="6629" y="573277"/>
                  </a:lnTo>
                  <a:lnTo>
                    <a:pt x="1676" y="620140"/>
                  </a:lnTo>
                  <a:lnTo>
                    <a:pt x="0" y="667765"/>
                  </a:lnTo>
                  <a:lnTo>
                    <a:pt x="0" y="3559809"/>
                  </a:lnTo>
                  <a:lnTo>
                    <a:pt x="1676" y="3607434"/>
                  </a:lnTo>
                  <a:lnTo>
                    <a:pt x="6629" y="3654298"/>
                  </a:lnTo>
                  <a:lnTo>
                    <a:pt x="14757" y="3700017"/>
                  </a:lnTo>
                  <a:lnTo>
                    <a:pt x="25933" y="3744722"/>
                  </a:lnTo>
                  <a:lnTo>
                    <a:pt x="40043" y="3788029"/>
                  </a:lnTo>
                  <a:lnTo>
                    <a:pt x="56984" y="3830066"/>
                  </a:lnTo>
                  <a:lnTo>
                    <a:pt x="76644" y="3870705"/>
                  </a:lnTo>
                  <a:lnTo>
                    <a:pt x="98907" y="3909694"/>
                  </a:lnTo>
                  <a:lnTo>
                    <a:pt x="123697" y="3946905"/>
                  </a:lnTo>
                  <a:lnTo>
                    <a:pt x="150749" y="3982466"/>
                  </a:lnTo>
                  <a:lnTo>
                    <a:pt x="180212" y="4015993"/>
                  </a:lnTo>
                  <a:lnTo>
                    <a:pt x="211709" y="4047490"/>
                  </a:lnTo>
                  <a:lnTo>
                    <a:pt x="245237" y="4076827"/>
                  </a:lnTo>
                  <a:lnTo>
                    <a:pt x="280797" y="4104004"/>
                  </a:lnTo>
                  <a:lnTo>
                    <a:pt x="318007" y="4128642"/>
                  </a:lnTo>
                  <a:lnTo>
                    <a:pt x="356997" y="4150994"/>
                  </a:lnTo>
                  <a:lnTo>
                    <a:pt x="397637" y="4170553"/>
                  </a:lnTo>
                  <a:lnTo>
                    <a:pt x="439674" y="4187545"/>
                  </a:lnTo>
                  <a:lnTo>
                    <a:pt x="483108" y="4201655"/>
                  </a:lnTo>
                  <a:lnTo>
                    <a:pt x="527685" y="4212818"/>
                  </a:lnTo>
                  <a:lnTo>
                    <a:pt x="573532" y="4220946"/>
                  </a:lnTo>
                  <a:lnTo>
                    <a:pt x="620267" y="4225899"/>
                  </a:lnTo>
                  <a:lnTo>
                    <a:pt x="668020" y="4227576"/>
                  </a:lnTo>
                  <a:lnTo>
                    <a:pt x="3340100" y="4227576"/>
                  </a:lnTo>
                  <a:lnTo>
                    <a:pt x="3387852" y="4225899"/>
                  </a:lnTo>
                  <a:lnTo>
                    <a:pt x="3434588" y="4220946"/>
                  </a:lnTo>
                  <a:lnTo>
                    <a:pt x="3480435" y="4212818"/>
                  </a:lnTo>
                  <a:lnTo>
                    <a:pt x="3525012" y="4201655"/>
                  </a:lnTo>
                  <a:lnTo>
                    <a:pt x="3568445" y="4187545"/>
                  </a:lnTo>
                  <a:lnTo>
                    <a:pt x="3610482" y="4170553"/>
                  </a:lnTo>
                  <a:lnTo>
                    <a:pt x="3651123" y="4150994"/>
                  </a:lnTo>
                  <a:lnTo>
                    <a:pt x="3690112" y="4128642"/>
                  </a:lnTo>
                  <a:lnTo>
                    <a:pt x="3727323" y="4104004"/>
                  </a:lnTo>
                  <a:lnTo>
                    <a:pt x="3762882" y="4076827"/>
                  </a:lnTo>
                  <a:lnTo>
                    <a:pt x="3796411" y="4047490"/>
                  </a:lnTo>
                  <a:lnTo>
                    <a:pt x="3827906" y="4015993"/>
                  </a:lnTo>
                  <a:lnTo>
                    <a:pt x="3857370" y="3982466"/>
                  </a:lnTo>
                  <a:lnTo>
                    <a:pt x="3884421" y="3946905"/>
                  </a:lnTo>
                  <a:lnTo>
                    <a:pt x="3909187" y="3909694"/>
                  </a:lnTo>
                  <a:lnTo>
                    <a:pt x="3931412" y="3870705"/>
                  </a:lnTo>
                  <a:lnTo>
                    <a:pt x="3951096" y="3830066"/>
                  </a:lnTo>
                  <a:lnTo>
                    <a:pt x="3968115" y="3788029"/>
                  </a:lnTo>
                  <a:lnTo>
                    <a:pt x="3982212" y="3744722"/>
                  </a:lnTo>
                  <a:lnTo>
                    <a:pt x="3993388" y="3700017"/>
                  </a:lnTo>
                  <a:lnTo>
                    <a:pt x="4001516" y="3654298"/>
                  </a:lnTo>
                  <a:lnTo>
                    <a:pt x="4006468" y="3607434"/>
                  </a:lnTo>
                  <a:lnTo>
                    <a:pt x="4008119" y="3559809"/>
                  </a:lnTo>
                  <a:lnTo>
                    <a:pt x="4008119" y="667765"/>
                  </a:lnTo>
                  <a:lnTo>
                    <a:pt x="4006468" y="620140"/>
                  </a:lnTo>
                  <a:lnTo>
                    <a:pt x="4001516" y="573277"/>
                  </a:lnTo>
                  <a:lnTo>
                    <a:pt x="3993388" y="527557"/>
                  </a:lnTo>
                  <a:lnTo>
                    <a:pt x="3982212" y="482853"/>
                  </a:lnTo>
                  <a:lnTo>
                    <a:pt x="3968115" y="439546"/>
                  </a:lnTo>
                  <a:lnTo>
                    <a:pt x="3951096" y="397509"/>
                  </a:lnTo>
                  <a:lnTo>
                    <a:pt x="3931412" y="356869"/>
                  </a:lnTo>
                  <a:lnTo>
                    <a:pt x="3909187" y="317880"/>
                  </a:lnTo>
                  <a:lnTo>
                    <a:pt x="3884421" y="280669"/>
                  </a:lnTo>
                  <a:lnTo>
                    <a:pt x="3857370" y="245109"/>
                  </a:lnTo>
                  <a:lnTo>
                    <a:pt x="3827906" y="211581"/>
                  </a:lnTo>
                  <a:lnTo>
                    <a:pt x="3796411" y="180085"/>
                  </a:lnTo>
                  <a:lnTo>
                    <a:pt x="3762882" y="150749"/>
                  </a:lnTo>
                  <a:lnTo>
                    <a:pt x="3727323" y="123570"/>
                  </a:lnTo>
                  <a:lnTo>
                    <a:pt x="3690112" y="98932"/>
                  </a:lnTo>
                  <a:lnTo>
                    <a:pt x="3651123" y="76580"/>
                  </a:lnTo>
                  <a:lnTo>
                    <a:pt x="3610482" y="57022"/>
                  </a:lnTo>
                  <a:lnTo>
                    <a:pt x="3568445" y="40004"/>
                  </a:lnTo>
                  <a:lnTo>
                    <a:pt x="3525012" y="25907"/>
                  </a:lnTo>
                  <a:lnTo>
                    <a:pt x="3480435" y="14731"/>
                  </a:lnTo>
                  <a:lnTo>
                    <a:pt x="3434588" y="6603"/>
                  </a:lnTo>
                  <a:lnTo>
                    <a:pt x="3387852" y="1650"/>
                  </a:lnTo>
                  <a:lnTo>
                    <a:pt x="3340100" y="0"/>
                  </a:lnTo>
                  <a:close/>
                </a:path>
              </a:pathLst>
            </a:custGeom>
            <a:solidFill>
              <a:srgbClr val="000000">
                <a:alpha val="19999"/>
              </a:srgbClr>
            </a:solidFill>
          </p:spPr>
          <p:txBody>
            <a:bodyPr wrap="square" lIns="0" tIns="0" rIns="0" bIns="0" rtlCol="0"/>
            <a:lstStyle/>
            <a:p>
              <a:endParaRPr/>
            </a:p>
          </p:txBody>
        </p:sp>
        <p:pic>
          <p:nvPicPr>
            <p:cNvPr id="7" name="object 7"/>
            <p:cNvPicPr/>
            <p:nvPr/>
          </p:nvPicPr>
          <p:blipFill>
            <a:blip r:embed="rId4" cstate="print"/>
            <a:stretch>
              <a:fillRect/>
            </a:stretch>
          </p:blipFill>
          <p:spPr>
            <a:xfrm>
              <a:off x="1267967" y="1420368"/>
              <a:ext cx="3825239" cy="4154424"/>
            </a:xfrm>
            <a:prstGeom prst="rect">
              <a:avLst/>
            </a:prstGeom>
          </p:spPr>
        </p:pic>
        <p:sp>
          <p:nvSpPr>
            <p:cNvPr id="8" name="object 8"/>
            <p:cNvSpPr/>
            <p:nvPr/>
          </p:nvSpPr>
          <p:spPr>
            <a:xfrm>
              <a:off x="1830119" y="1955418"/>
              <a:ext cx="2818206" cy="3374390"/>
            </a:xfrm>
            <a:custGeom>
              <a:avLst/>
              <a:gdLst/>
              <a:ahLst/>
              <a:cxnLst/>
              <a:rect l="l" t="t" r="r" b="b"/>
              <a:pathLst>
                <a:path w="2889250" h="3374390">
                  <a:moveTo>
                    <a:pt x="2638425" y="0"/>
                  </a:moveTo>
                  <a:lnTo>
                    <a:pt x="250697" y="0"/>
                  </a:lnTo>
                  <a:lnTo>
                    <a:pt x="205612" y="4063"/>
                  </a:lnTo>
                  <a:lnTo>
                    <a:pt x="163194" y="15748"/>
                  </a:lnTo>
                  <a:lnTo>
                    <a:pt x="124206" y="34289"/>
                  </a:lnTo>
                  <a:lnTo>
                    <a:pt x="89153" y="58927"/>
                  </a:lnTo>
                  <a:lnTo>
                    <a:pt x="58927" y="89154"/>
                  </a:lnTo>
                  <a:lnTo>
                    <a:pt x="34289" y="124206"/>
                  </a:lnTo>
                  <a:lnTo>
                    <a:pt x="15747" y="163195"/>
                  </a:lnTo>
                  <a:lnTo>
                    <a:pt x="4063" y="205612"/>
                  </a:lnTo>
                  <a:lnTo>
                    <a:pt x="0" y="250698"/>
                  </a:lnTo>
                  <a:lnTo>
                    <a:pt x="0" y="3123184"/>
                  </a:lnTo>
                  <a:lnTo>
                    <a:pt x="4063" y="3168269"/>
                  </a:lnTo>
                  <a:lnTo>
                    <a:pt x="15747" y="3210687"/>
                  </a:lnTo>
                  <a:lnTo>
                    <a:pt x="34289" y="3249676"/>
                  </a:lnTo>
                  <a:lnTo>
                    <a:pt x="58927" y="3284728"/>
                  </a:lnTo>
                  <a:lnTo>
                    <a:pt x="89153" y="3314954"/>
                  </a:lnTo>
                  <a:lnTo>
                    <a:pt x="124206" y="3339592"/>
                  </a:lnTo>
                  <a:lnTo>
                    <a:pt x="163194" y="3358134"/>
                  </a:lnTo>
                  <a:lnTo>
                    <a:pt x="205612" y="3369818"/>
                  </a:lnTo>
                  <a:lnTo>
                    <a:pt x="250697" y="3373882"/>
                  </a:lnTo>
                  <a:lnTo>
                    <a:pt x="2638425" y="3373882"/>
                  </a:lnTo>
                  <a:lnTo>
                    <a:pt x="2683510" y="3369818"/>
                  </a:lnTo>
                  <a:lnTo>
                    <a:pt x="2725928" y="3358134"/>
                  </a:lnTo>
                  <a:lnTo>
                    <a:pt x="2764916" y="3339592"/>
                  </a:lnTo>
                  <a:lnTo>
                    <a:pt x="2799968" y="3314954"/>
                  </a:lnTo>
                  <a:lnTo>
                    <a:pt x="2830194" y="3284728"/>
                  </a:lnTo>
                  <a:lnTo>
                    <a:pt x="2854832" y="3249676"/>
                  </a:lnTo>
                  <a:lnTo>
                    <a:pt x="2873375" y="3210687"/>
                  </a:lnTo>
                  <a:lnTo>
                    <a:pt x="2885059" y="3168269"/>
                  </a:lnTo>
                  <a:lnTo>
                    <a:pt x="2889123" y="3123184"/>
                  </a:lnTo>
                  <a:lnTo>
                    <a:pt x="2889123" y="250698"/>
                  </a:lnTo>
                  <a:lnTo>
                    <a:pt x="2885059" y="205612"/>
                  </a:lnTo>
                  <a:lnTo>
                    <a:pt x="2873375" y="163195"/>
                  </a:lnTo>
                  <a:lnTo>
                    <a:pt x="2854832" y="124206"/>
                  </a:lnTo>
                  <a:lnTo>
                    <a:pt x="2830194" y="89154"/>
                  </a:lnTo>
                  <a:lnTo>
                    <a:pt x="2799968" y="58927"/>
                  </a:lnTo>
                  <a:lnTo>
                    <a:pt x="2764916" y="34289"/>
                  </a:lnTo>
                  <a:lnTo>
                    <a:pt x="2725928" y="15748"/>
                  </a:lnTo>
                  <a:lnTo>
                    <a:pt x="2683510" y="4063"/>
                  </a:lnTo>
                  <a:lnTo>
                    <a:pt x="2638425" y="0"/>
                  </a:lnTo>
                  <a:close/>
                </a:path>
              </a:pathLst>
            </a:custGeom>
          </p:spPr>
          <p:style>
            <a:lnRef idx="1">
              <a:schemeClr val="accent3"/>
            </a:lnRef>
            <a:fillRef idx="2">
              <a:schemeClr val="accent3"/>
            </a:fillRef>
            <a:effectRef idx="1">
              <a:schemeClr val="accent3"/>
            </a:effectRef>
            <a:fontRef idx="minor">
              <a:schemeClr val="dk1"/>
            </a:fontRef>
          </p:style>
          <p:txBody>
            <a:bodyPr wrap="square" lIns="0" tIns="0" rIns="0" bIns="0" rtlCol="0"/>
            <a:lstStyle/>
            <a:p>
              <a:pPr algn="ctr"/>
              <a:endParaRPr lang="uk-UA" sz="2400" b="1" dirty="0">
                <a:solidFill>
                  <a:srgbClr val="00B050"/>
                </a:solidFill>
                <a:latin typeface="Arial" panose="020B0604020202020204" pitchFamily="34" charset="0"/>
                <a:cs typeface="Arial" panose="020B0604020202020204" pitchFamily="34" charset="0"/>
              </a:endParaRPr>
            </a:p>
            <a:p>
              <a:pPr algn="ctr"/>
              <a:endParaRPr lang="uk-UA" sz="2400" b="1" dirty="0">
                <a:solidFill>
                  <a:srgbClr val="00B050"/>
                </a:solidFill>
                <a:latin typeface="Arial" panose="020B0604020202020204" pitchFamily="34" charset="0"/>
                <a:cs typeface="Arial" panose="020B0604020202020204" pitchFamily="34" charset="0"/>
              </a:endParaRPr>
            </a:p>
            <a:p>
              <a:pPr algn="ctr"/>
              <a:r>
                <a:rPr lang="uk-UA" sz="3200" b="1" dirty="0">
                  <a:solidFill>
                    <a:srgbClr val="00B050"/>
                  </a:solidFill>
                  <a:latin typeface="Arial" panose="020B0604020202020204" pitchFamily="34" charset="0"/>
                  <a:cs typeface="Arial" panose="020B0604020202020204" pitchFamily="34" charset="0"/>
                </a:rPr>
                <a:t>Планування підвищення кваліфікації</a:t>
              </a:r>
            </a:p>
          </p:txBody>
        </p:sp>
        <p:sp>
          <p:nvSpPr>
            <p:cNvPr id="9" name="object 9"/>
            <p:cNvSpPr/>
            <p:nvPr/>
          </p:nvSpPr>
          <p:spPr>
            <a:xfrm>
              <a:off x="1737359" y="1920239"/>
              <a:ext cx="2889250" cy="3374390"/>
            </a:xfrm>
            <a:custGeom>
              <a:avLst/>
              <a:gdLst/>
              <a:ahLst/>
              <a:cxnLst/>
              <a:rect l="l" t="t" r="r" b="b"/>
              <a:pathLst>
                <a:path w="2889250" h="3374390">
                  <a:moveTo>
                    <a:pt x="0" y="250698"/>
                  </a:moveTo>
                  <a:lnTo>
                    <a:pt x="4063" y="205612"/>
                  </a:lnTo>
                  <a:lnTo>
                    <a:pt x="15747" y="163195"/>
                  </a:lnTo>
                  <a:lnTo>
                    <a:pt x="34289" y="124206"/>
                  </a:lnTo>
                  <a:lnTo>
                    <a:pt x="58927" y="89154"/>
                  </a:lnTo>
                  <a:lnTo>
                    <a:pt x="89153" y="58927"/>
                  </a:lnTo>
                  <a:lnTo>
                    <a:pt x="124206" y="34289"/>
                  </a:lnTo>
                  <a:lnTo>
                    <a:pt x="163194" y="15748"/>
                  </a:lnTo>
                  <a:lnTo>
                    <a:pt x="205612" y="4063"/>
                  </a:lnTo>
                  <a:lnTo>
                    <a:pt x="250697" y="0"/>
                  </a:lnTo>
                  <a:lnTo>
                    <a:pt x="2638425" y="0"/>
                  </a:lnTo>
                  <a:lnTo>
                    <a:pt x="2683510" y="4063"/>
                  </a:lnTo>
                  <a:lnTo>
                    <a:pt x="2725928" y="15748"/>
                  </a:lnTo>
                  <a:lnTo>
                    <a:pt x="2764916" y="34289"/>
                  </a:lnTo>
                  <a:lnTo>
                    <a:pt x="2799968" y="58927"/>
                  </a:lnTo>
                  <a:lnTo>
                    <a:pt x="2830194" y="89154"/>
                  </a:lnTo>
                  <a:lnTo>
                    <a:pt x="2854832" y="124206"/>
                  </a:lnTo>
                  <a:lnTo>
                    <a:pt x="2873375" y="163195"/>
                  </a:lnTo>
                  <a:lnTo>
                    <a:pt x="2885059" y="205612"/>
                  </a:lnTo>
                  <a:lnTo>
                    <a:pt x="2889123" y="250698"/>
                  </a:lnTo>
                  <a:lnTo>
                    <a:pt x="2889123" y="3123184"/>
                  </a:lnTo>
                  <a:lnTo>
                    <a:pt x="2885059" y="3168269"/>
                  </a:lnTo>
                  <a:lnTo>
                    <a:pt x="2873375" y="3210687"/>
                  </a:lnTo>
                  <a:lnTo>
                    <a:pt x="2854832" y="3249676"/>
                  </a:lnTo>
                  <a:lnTo>
                    <a:pt x="2830194" y="3284728"/>
                  </a:lnTo>
                  <a:lnTo>
                    <a:pt x="2799968" y="3314954"/>
                  </a:lnTo>
                  <a:lnTo>
                    <a:pt x="2764916" y="3339592"/>
                  </a:lnTo>
                  <a:lnTo>
                    <a:pt x="2725928" y="3358134"/>
                  </a:lnTo>
                  <a:lnTo>
                    <a:pt x="2683510" y="3369818"/>
                  </a:lnTo>
                  <a:lnTo>
                    <a:pt x="2638425" y="3373882"/>
                  </a:lnTo>
                  <a:lnTo>
                    <a:pt x="250697" y="3373882"/>
                  </a:lnTo>
                  <a:lnTo>
                    <a:pt x="205612" y="3369818"/>
                  </a:lnTo>
                  <a:lnTo>
                    <a:pt x="163194" y="3358134"/>
                  </a:lnTo>
                  <a:lnTo>
                    <a:pt x="124206" y="3339592"/>
                  </a:lnTo>
                  <a:lnTo>
                    <a:pt x="89153" y="3314954"/>
                  </a:lnTo>
                  <a:lnTo>
                    <a:pt x="58927" y="3284728"/>
                  </a:lnTo>
                  <a:lnTo>
                    <a:pt x="34289" y="3249676"/>
                  </a:lnTo>
                  <a:lnTo>
                    <a:pt x="15747" y="3210687"/>
                  </a:lnTo>
                  <a:lnTo>
                    <a:pt x="4063" y="3168269"/>
                  </a:lnTo>
                  <a:lnTo>
                    <a:pt x="0" y="3123184"/>
                  </a:lnTo>
                  <a:lnTo>
                    <a:pt x="0" y="250698"/>
                  </a:lnTo>
                  <a:close/>
                </a:path>
              </a:pathLst>
            </a:custGeom>
            <a:ln w="12192">
              <a:solidFill>
                <a:srgbClr val="1F3862"/>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6580631" y="643127"/>
              <a:ext cx="4943856" cy="5754624"/>
            </a:xfrm>
            <a:prstGeom prst="rect">
              <a:avLst/>
            </a:prstGeom>
          </p:spPr>
        </p:pic>
        <p:sp>
          <p:nvSpPr>
            <p:cNvPr id="11" name="object 11"/>
            <p:cNvSpPr/>
            <p:nvPr/>
          </p:nvSpPr>
          <p:spPr>
            <a:xfrm>
              <a:off x="6958583" y="1118615"/>
              <a:ext cx="4196715" cy="1383665"/>
            </a:xfrm>
            <a:custGeom>
              <a:avLst/>
              <a:gdLst/>
              <a:ahLst/>
              <a:cxnLst/>
              <a:rect l="l" t="t" r="r" b="b"/>
              <a:pathLst>
                <a:path w="4196715" h="1383664">
                  <a:moveTo>
                    <a:pt x="0" y="120014"/>
                  </a:moveTo>
                  <a:lnTo>
                    <a:pt x="9398" y="73279"/>
                  </a:lnTo>
                  <a:lnTo>
                    <a:pt x="35179" y="35179"/>
                  </a:lnTo>
                  <a:lnTo>
                    <a:pt x="73279" y="9398"/>
                  </a:lnTo>
                  <a:lnTo>
                    <a:pt x="119888" y="0"/>
                  </a:lnTo>
                  <a:lnTo>
                    <a:pt x="4076700" y="0"/>
                  </a:lnTo>
                  <a:lnTo>
                    <a:pt x="4123309" y="9398"/>
                  </a:lnTo>
                  <a:lnTo>
                    <a:pt x="4161409" y="35179"/>
                  </a:lnTo>
                  <a:lnTo>
                    <a:pt x="4187190" y="73279"/>
                  </a:lnTo>
                  <a:lnTo>
                    <a:pt x="4196588" y="120014"/>
                  </a:lnTo>
                  <a:lnTo>
                    <a:pt x="4196588" y="1263650"/>
                  </a:lnTo>
                  <a:lnTo>
                    <a:pt x="4187190" y="1310386"/>
                  </a:lnTo>
                  <a:lnTo>
                    <a:pt x="4161409" y="1348486"/>
                  </a:lnTo>
                  <a:lnTo>
                    <a:pt x="4123309" y="1374267"/>
                  </a:lnTo>
                  <a:lnTo>
                    <a:pt x="4076700" y="1383664"/>
                  </a:lnTo>
                  <a:lnTo>
                    <a:pt x="119888" y="1383664"/>
                  </a:lnTo>
                  <a:lnTo>
                    <a:pt x="73279" y="1374267"/>
                  </a:lnTo>
                  <a:lnTo>
                    <a:pt x="35179" y="1348486"/>
                  </a:lnTo>
                  <a:lnTo>
                    <a:pt x="9398" y="1310386"/>
                  </a:lnTo>
                  <a:lnTo>
                    <a:pt x="0" y="1263650"/>
                  </a:lnTo>
                  <a:lnTo>
                    <a:pt x="0" y="120014"/>
                  </a:lnTo>
                  <a:close/>
                </a:path>
              </a:pathLst>
            </a:custGeom>
            <a:ln w="12192">
              <a:solidFill>
                <a:srgbClr val="000000"/>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6958583" y="2877311"/>
              <a:ext cx="4194048" cy="1380744"/>
            </a:xfrm>
            <a:prstGeom prst="rect">
              <a:avLst/>
            </a:prstGeom>
          </p:spPr>
        </p:pic>
        <p:sp>
          <p:nvSpPr>
            <p:cNvPr id="13" name="object 13"/>
            <p:cNvSpPr/>
            <p:nvPr/>
          </p:nvSpPr>
          <p:spPr>
            <a:xfrm>
              <a:off x="6958583" y="2877311"/>
              <a:ext cx="4196715" cy="1516190"/>
            </a:xfrm>
            <a:custGeom>
              <a:avLst/>
              <a:gdLst/>
              <a:ahLst/>
              <a:cxnLst/>
              <a:rect l="l" t="t" r="r" b="b"/>
              <a:pathLst>
                <a:path w="4196715" h="1381125">
                  <a:moveTo>
                    <a:pt x="0" y="119761"/>
                  </a:moveTo>
                  <a:lnTo>
                    <a:pt x="9398" y="73151"/>
                  </a:lnTo>
                  <a:lnTo>
                    <a:pt x="35179" y="35051"/>
                  </a:lnTo>
                  <a:lnTo>
                    <a:pt x="73279" y="9398"/>
                  </a:lnTo>
                  <a:lnTo>
                    <a:pt x="119888" y="0"/>
                  </a:lnTo>
                  <a:lnTo>
                    <a:pt x="4076700" y="0"/>
                  </a:lnTo>
                  <a:lnTo>
                    <a:pt x="4123309" y="9398"/>
                  </a:lnTo>
                  <a:lnTo>
                    <a:pt x="4161409" y="35051"/>
                  </a:lnTo>
                  <a:lnTo>
                    <a:pt x="4187190" y="73151"/>
                  </a:lnTo>
                  <a:lnTo>
                    <a:pt x="4196588" y="119761"/>
                  </a:lnTo>
                  <a:lnTo>
                    <a:pt x="4196588" y="1260856"/>
                  </a:lnTo>
                  <a:lnTo>
                    <a:pt x="4187190" y="1307464"/>
                  </a:lnTo>
                  <a:lnTo>
                    <a:pt x="4161409" y="1345564"/>
                  </a:lnTo>
                  <a:lnTo>
                    <a:pt x="4123309" y="1371219"/>
                  </a:lnTo>
                  <a:lnTo>
                    <a:pt x="4076700" y="1380617"/>
                  </a:lnTo>
                  <a:lnTo>
                    <a:pt x="119888" y="1380617"/>
                  </a:lnTo>
                  <a:lnTo>
                    <a:pt x="73279" y="1371219"/>
                  </a:lnTo>
                  <a:lnTo>
                    <a:pt x="35179" y="1345564"/>
                  </a:lnTo>
                  <a:lnTo>
                    <a:pt x="9398" y="1307464"/>
                  </a:lnTo>
                  <a:lnTo>
                    <a:pt x="0" y="1260856"/>
                  </a:lnTo>
                  <a:lnTo>
                    <a:pt x="0" y="119761"/>
                  </a:lnTo>
                  <a:close/>
                </a:path>
              </a:pathLst>
            </a:custGeom>
            <a:ln w="12192">
              <a:solidFill>
                <a:srgbClr val="000000"/>
              </a:solidFill>
            </a:ln>
          </p:spPr>
          <p:txBody>
            <a:bodyPr wrap="square" lIns="0" tIns="0" rIns="0" bIns="0" rtlCol="0"/>
            <a:lstStyle/>
            <a:p>
              <a:endParaRPr/>
            </a:p>
          </p:txBody>
        </p:sp>
        <p:pic>
          <p:nvPicPr>
            <p:cNvPr id="14" name="object 14"/>
            <p:cNvPicPr/>
            <p:nvPr/>
          </p:nvPicPr>
          <p:blipFill>
            <a:blip r:embed="rId7" cstate="print"/>
            <a:stretch>
              <a:fillRect/>
            </a:stretch>
          </p:blipFill>
          <p:spPr>
            <a:xfrm>
              <a:off x="6958583" y="4611624"/>
              <a:ext cx="4194048" cy="1380744"/>
            </a:xfrm>
            <a:prstGeom prst="rect">
              <a:avLst/>
            </a:prstGeom>
          </p:spPr>
        </p:pic>
        <p:sp>
          <p:nvSpPr>
            <p:cNvPr id="15" name="object 15"/>
            <p:cNvSpPr/>
            <p:nvPr/>
          </p:nvSpPr>
          <p:spPr>
            <a:xfrm>
              <a:off x="6958583" y="4611624"/>
              <a:ext cx="4196715" cy="1383665"/>
            </a:xfrm>
            <a:custGeom>
              <a:avLst/>
              <a:gdLst/>
              <a:ahLst/>
              <a:cxnLst/>
              <a:rect l="l" t="t" r="r" b="b"/>
              <a:pathLst>
                <a:path w="4196715" h="1383664">
                  <a:moveTo>
                    <a:pt x="0" y="120014"/>
                  </a:moveTo>
                  <a:lnTo>
                    <a:pt x="9398" y="73278"/>
                  </a:lnTo>
                  <a:lnTo>
                    <a:pt x="35179" y="35178"/>
                  </a:lnTo>
                  <a:lnTo>
                    <a:pt x="73279" y="9398"/>
                  </a:lnTo>
                  <a:lnTo>
                    <a:pt x="119888" y="0"/>
                  </a:lnTo>
                  <a:lnTo>
                    <a:pt x="4076700" y="0"/>
                  </a:lnTo>
                  <a:lnTo>
                    <a:pt x="4123309" y="9398"/>
                  </a:lnTo>
                  <a:lnTo>
                    <a:pt x="4161409" y="35178"/>
                  </a:lnTo>
                  <a:lnTo>
                    <a:pt x="4187190" y="73278"/>
                  </a:lnTo>
                  <a:lnTo>
                    <a:pt x="4196588" y="120014"/>
                  </a:lnTo>
                  <a:lnTo>
                    <a:pt x="4196588" y="1263611"/>
                  </a:lnTo>
                  <a:lnTo>
                    <a:pt x="4187190" y="1310347"/>
                  </a:lnTo>
                  <a:lnTo>
                    <a:pt x="4161409" y="1348498"/>
                  </a:lnTo>
                  <a:lnTo>
                    <a:pt x="4123309" y="1374228"/>
                  </a:lnTo>
                  <a:lnTo>
                    <a:pt x="4076700" y="1383664"/>
                  </a:lnTo>
                  <a:lnTo>
                    <a:pt x="119888" y="1383664"/>
                  </a:lnTo>
                  <a:lnTo>
                    <a:pt x="73279" y="1374228"/>
                  </a:lnTo>
                  <a:lnTo>
                    <a:pt x="35179" y="1348498"/>
                  </a:lnTo>
                  <a:lnTo>
                    <a:pt x="9398" y="1310347"/>
                  </a:lnTo>
                  <a:lnTo>
                    <a:pt x="0" y="1263611"/>
                  </a:lnTo>
                  <a:lnTo>
                    <a:pt x="0" y="120014"/>
                  </a:lnTo>
                  <a:close/>
                </a:path>
              </a:pathLst>
            </a:custGeom>
            <a:ln w="12192">
              <a:solidFill>
                <a:srgbClr val="000000"/>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6958583" y="1191768"/>
              <a:ext cx="140207" cy="1173479"/>
            </a:xfrm>
            <a:prstGeom prst="rect">
              <a:avLst/>
            </a:prstGeom>
          </p:spPr>
        </p:pic>
        <p:pic>
          <p:nvPicPr>
            <p:cNvPr id="17" name="object 17"/>
            <p:cNvPicPr/>
            <p:nvPr/>
          </p:nvPicPr>
          <p:blipFill>
            <a:blip r:embed="rId9" cstate="print"/>
            <a:stretch>
              <a:fillRect/>
            </a:stretch>
          </p:blipFill>
          <p:spPr>
            <a:xfrm>
              <a:off x="6958583" y="2953511"/>
              <a:ext cx="140207" cy="1170432"/>
            </a:xfrm>
            <a:prstGeom prst="rect">
              <a:avLst/>
            </a:prstGeom>
          </p:spPr>
        </p:pic>
        <p:pic>
          <p:nvPicPr>
            <p:cNvPr id="18" name="object 18"/>
            <p:cNvPicPr/>
            <p:nvPr/>
          </p:nvPicPr>
          <p:blipFill>
            <a:blip r:embed="rId10" cstate="print"/>
            <a:stretch>
              <a:fillRect/>
            </a:stretch>
          </p:blipFill>
          <p:spPr>
            <a:xfrm>
              <a:off x="6958583" y="4703063"/>
              <a:ext cx="140207" cy="1173480"/>
            </a:xfrm>
            <a:prstGeom prst="rect">
              <a:avLst/>
            </a:prstGeom>
          </p:spPr>
        </p:pic>
        <p:pic>
          <p:nvPicPr>
            <p:cNvPr id="19" name="object 19"/>
            <p:cNvPicPr/>
            <p:nvPr/>
          </p:nvPicPr>
          <p:blipFill>
            <a:blip r:embed="rId11" cstate="print"/>
            <a:stretch>
              <a:fillRect/>
            </a:stretch>
          </p:blipFill>
          <p:spPr>
            <a:xfrm>
              <a:off x="4800599" y="3182111"/>
              <a:ext cx="2060448" cy="704088"/>
            </a:xfrm>
            <a:prstGeom prst="rect">
              <a:avLst/>
            </a:prstGeom>
          </p:spPr>
        </p:pic>
        <p:pic>
          <p:nvPicPr>
            <p:cNvPr id="20" name="object 20"/>
            <p:cNvPicPr/>
            <p:nvPr/>
          </p:nvPicPr>
          <p:blipFill>
            <a:blip r:embed="rId12" cstate="print"/>
            <a:stretch>
              <a:fillRect/>
            </a:stretch>
          </p:blipFill>
          <p:spPr>
            <a:xfrm>
              <a:off x="4578095" y="1670303"/>
              <a:ext cx="2033016" cy="947927"/>
            </a:xfrm>
            <a:prstGeom prst="rect">
              <a:avLst/>
            </a:prstGeom>
          </p:spPr>
        </p:pic>
        <p:pic>
          <p:nvPicPr>
            <p:cNvPr id="21" name="object 21"/>
            <p:cNvPicPr/>
            <p:nvPr/>
          </p:nvPicPr>
          <p:blipFill>
            <a:blip r:embed="rId13" cstate="print"/>
            <a:stretch>
              <a:fillRect/>
            </a:stretch>
          </p:blipFill>
          <p:spPr>
            <a:xfrm>
              <a:off x="4565904" y="4498848"/>
              <a:ext cx="2033016" cy="984504"/>
            </a:xfrm>
            <a:prstGeom prst="rect">
              <a:avLst/>
            </a:prstGeom>
          </p:spPr>
        </p:pic>
      </p:grpSp>
      <p:sp>
        <p:nvSpPr>
          <p:cNvPr id="24" name="object 24"/>
          <p:cNvSpPr txBox="1">
            <a:spLocks noGrp="1"/>
          </p:cNvSpPr>
          <p:nvPr>
            <p:ph type="title"/>
          </p:nvPr>
        </p:nvSpPr>
        <p:spPr>
          <a:xfrm>
            <a:off x="6981420" y="994399"/>
            <a:ext cx="4497408" cy="1551707"/>
          </a:xfrm>
          <a:prstGeom prst="rect">
            <a:avLst/>
          </a:prstGeom>
        </p:spPr>
        <p:txBody>
          <a:bodyPr vert="horz" wrap="square" lIns="0" tIns="12700" rIns="0" bIns="0" rtlCol="0">
            <a:spAutoFit/>
          </a:bodyPr>
          <a:lstStyle/>
          <a:p>
            <a:pPr marL="12700">
              <a:lnSpc>
                <a:spcPct val="100000"/>
              </a:lnSpc>
              <a:spcBef>
                <a:spcPts val="100"/>
              </a:spcBef>
            </a:pPr>
            <a:r>
              <a:rPr lang="uk-UA" sz="2000" spc="-10" dirty="0">
                <a:solidFill>
                  <a:srgbClr val="1F3863"/>
                </a:solidFill>
                <a:latin typeface="Arial" panose="020B0604020202020204" pitchFamily="34" charset="0"/>
                <a:cs typeface="Arial" panose="020B0604020202020204" pitchFamily="34" charset="0"/>
              </a:rPr>
              <a:t/>
            </a:r>
            <a:br>
              <a:rPr lang="uk-UA" sz="2000" spc="-10" dirty="0">
                <a:solidFill>
                  <a:srgbClr val="1F3863"/>
                </a:solidFill>
                <a:latin typeface="Arial" panose="020B0604020202020204" pitchFamily="34" charset="0"/>
                <a:cs typeface="Arial" panose="020B0604020202020204" pitchFamily="34" charset="0"/>
              </a:rPr>
            </a:br>
            <a:r>
              <a:rPr lang="uk-UA" sz="2000" spc="-10" dirty="0">
                <a:solidFill>
                  <a:srgbClr val="1F3863"/>
                </a:solidFill>
                <a:latin typeface="Arial" panose="020B0604020202020204" pitchFamily="34" charset="0"/>
                <a:cs typeface="Arial" panose="020B0604020202020204" pitchFamily="34" charset="0"/>
              </a:rPr>
              <a:t>Педпрацівник надає пропозиції до орієнтовного/ річного плану підвищення кваліфікації</a:t>
            </a:r>
            <a:br>
              <a:rPr lang="uk-UA" sz="2000" spc="-10" dirty="0">
                <a:solidFill>
                  <a:srgbClr val="1F3863"/>
                </a:solidFill>
                <a:latin typeface="Arial" panose="020B0604020202020204" pitchFamily="34" charset="0"/>
                <a:cs typeface="Arial" panose="020B0604020202020204" pitchFamily="34" charset="0"/>
              </a:rPr>
            </a:br>
            <a:endParaRPr sz="2000" dirty="0">
              <a:latin typeface="Arial" panose="020B0604020202020204" pitchFamily="34" charset="0"/>
              <a:cs typeface="Arial" panose="020B0604020202020204" pitchFamily="34" charset="0"/>
            </a:endParaRPr>
          </a:p>
        </p:txBody>
      </p:sp>
      <p:sp>
        <p:nvSpPr>
          <p:cNvPr id="25" name="object 25"/>
          <p:cNvSpPr txBox="1"/>
          <p:nvPr/>
        </p:nvSpPr>
        <p:spPr>
          <a:xfrm>
            <a:off x="6892780" y="2841794"/>
            <a:ext cx="4654142" cy="1397819"/>
          </a:xfrm>
          <a:prstGeom prst="rect">
            <a:avLst/>
          </a:prstGeom>
        </p:spPr>
        <p:txBody>
          <a:bodyPr vert="horz" wrap="square" lIns="0" tIns="12700" rIns="0" bIns="0" rtlCol="0">
            <a:spAutoFit/>
          </a:bodyPr>
          <a:lstStyle/>
          <a:p>
            <a:pPr marL="12700" algn="ctr">
              <a:lnSpc>
                <a:spcPct val="100000"/>
              </a:lnSpc>
              <a:spcBef>
                <a:spcPts val="100"/>
              </a:spcBef>
            </a:pPr>
            <a:r>
              <a:rPr lang="uk-UA" spc="-10" dirty="0">
                <a:solidFill>
                  <a:srgbClr val="1F3863"/>
                </a:solidFill>
                <a:latin typeface="Arial" panose="020B0604020202020204" pitchFamily="34" charset="0"/>
                <a:cs typeface="Arial" panose="020B0604020202020204" pitchFamily="34" charset="0"/>
              </a:rPr>
              <a:t>Пропозиції розглядає педрада для складання перспективного плану ПК на наступний календарний рік, який оприлюднюють на інформаційному стенді та сайті до 25 грудня</a:t>
            </a:r>
            <a:endParaRPr dirty="0">
              <a:latin typeface="Arial" panose="020B0604020202020204" pitchFamily="34" charset="0"/>
              <a:cs typeface="Arial" panose="020B0604020202020204" pitchFamily="34" charset="0"/>
            </a:endParaRPr>
          </a:p>
        </p:txBody>
      </p:sp>
      <p:sp>
        <p:nvSpPr>
          <p:cNvPr id="26" name="object 26"/>
          <p:cNvSpPr txBox="1"/>
          <p:nvPr/>
        </p:nvSpPr>
        <p:spPr>
          <a:xfrm>
            <a:off x="6922238" y="4700142"/>
            <a:ext cx="4615771" cy="1120820"/>
          </a:xfrm>
          <a:prstGeom prst="rect">
            <a:avLst/>
          </a:prstGeom>
        </p:spPr>
        <p:txBody>
          <a:bodyPr vert="horz" wrap="square" lIns="0" tIns="12700" rIns="0" bIns="0" rtlCol="0">
            <a:spAutoFit/>
          </a:bodyPr>
          <a:lstStyle/>
          <a:p>
            <a:pPr algn="ctr">
              <a:lnSpc>
                <a:spcPct val="100000"/>
              </a:lnSpc>
              <a:spcBef>
                <a:spcPts val="100"/>
              </a:spcBef>
            </a:pPr>
            <a:r>
              <a:rPr lang="uk-UA" spc="-10" dirty="0">
                <a:solidFill>
                  <a:srgbClr val="1F3863"/>
                </a:solidFill>
                <a:latin typeface="Arial" panose="020B0604020202020204" pitchFamily="34" charset="0"/>
                <a:cs typeface="Arial" panose="020B0604020202020204" pitchFamily="34" charset="0"/>
              </a:rPr>
              <a:t>Після затвердження кошторису педагогічна рада закладу освіти затверджує план підвищення кваліфікації на відповідний рік у межах коштів, затверджених у кошторисі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75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89AD3E1B-5B8E-4F68-A38D-E0D73CF871E9}"/>
              </a:ext>
            </a:extLst>
          </p:cNvPr>
          <p:cNvSpPr/>
          <p:nvPr/>
        </p:nvSpPr>
        <p:spPr>
          <a:xfrm>
            <a:off x="53266" y="64260"/>
            <a:ext cx="12085468" cy="1754326"/>
          </a:xfrm>
          <a:prstGeom prst="rect">
            <a:avLst/>
          </a:prstGeom>
        </p:spPr>
        <p:txBody>
          <a:bodyPr wrap="square">
            <a:spAutoFit/>
          </a:bodyPr>
          <a:lstStyle/>
          <a:p>
            <a:pPr algn="just"/>
            <a:r>
              <a:rPr lang="uk-UA" dirty="0"/>
              <a:t>1. На першому етапі здійснюється перспективне планування на наступний календарний рік шляхом затвердження педагогічною радою орієнтовного плану підвищення кваліфікації. Цей план оприлюднюють на інформаційному стенді закладу освіти та на його </a:t>
            </a:r>
            <a:r>
              <a:rPr lang="uk-UA" dirty="0" err="1"/>
              <a:t>вебсайті</a:t>
            </a:r>
            <a:r>
              <a:rPr lang="uk-UA" dirty="0"/>
              <a:t> </a:t>
            </a:r>
            <a:r>
              <a:rPr lang="uk-UA" dirty="0" smtClean="0"/>
              <a:t>щороку </a:t>
            </a:r>
            <a:r>
              <a:rPr lang="uk-UA" dirty="0"/>
              <a:t>протягом двох робочих днів з дня його затвердження, але не пізніше 25 грудня поточного року. На підставі орієнтовних планів підвищення кваліфікації суб’єкти підвищення кваліфікації, що фінансуються з обласних бюджетів, та їх засновники щороку формують регіональне замовлення для потреб відповідних областей.</a:t>
            </a:r>
          </a:p>
        </p:txBody>
      </p:sp>
      <p:sp>
        <p:nvSpPr>
          <p:cNvPr id="3" name="Прямокутник 2">
            <a:extLst>
              <a:ext uri="{FF2B5EF4-FFF2-40B4-BE49-F238E27FC236}">
                <a16:creationId xmlns:a16="http://schemas.microsoft.com/office/drawing/2014/main" xmlns="" id="{188394E6-579A-4360-8558-9419096F5494}"/>
              </a:ext>
            </a:extLst>
          </p:cNvPr>
          <p:cNvSpPr/>
          <p:nvPr/>
        </p:nvSpPr>
        <p:spPr>
          <a:xfrm>
            <a:off x="53266" y="2095585"/>
            <a:ext cx="12085468" cy="4247317"/>
          </a:xfrm>
          <a:prstGeom prst="rect">
            <a:avLst/>
          </a:prstGeom>
        </p:spPr>
        <p:txBody>
          <a:bodyPr wrap="square">
            <a:spAutoFit/>
          </a:bodyPr>
          <a:lstStyle/>
          <a:p>
            <a:pPr algn="just"/>
            <a:r>
              <a:rPr lang="uk-UA" dirty="0"/>
              <a:t>2. Звісно, конкретика в будь-якому плануванні починається, коли стає зрозуміло, скільки грошей на це є. Тож другий етап починається після затвердження кошторису </a:t>
            </a:r>
            <a:r>
              <a:rPr lang="uk-UA" dirty="0" smtClean="0"/>
              <a:t>закладу освіти </a:t>
            </a:r>
            <a:r>
              <a:rPr lang="uk-UA" dirty="0"/>
              <a:t>на відповідний рік. Директор школи має невідкладно оприлюднити загальний обсяг коштів, передбачених для підвищення кваліфікації працівників </a:t>
            </a:r>
            <a:r>
              <a:rPr lang="uk-UA" dirty="0" smtClean="0"/>
              <a:t>закладу </a:t>
            </a:r>
            <a:r>
              <a:rPr lang="uk-UA" dirty="0" err="1" smtClean="0"/>
              <a:t>освти</a:t>
            </a:r>
            <a:r>
              <a:rPr lang="uk-UA" dirty="0" smtClean="0"/>
              <a:t>. </a:t>
            </a:r>
            <a:r>
              <a:rPr lang="uk-UA" dirty="0"/>
              <a:t>Протягом наступних 15 календарних днів кожен учитель, вже зважаючи на фінансову сторону подає пропозицію, яка містить таку інформацію</a:t>
            </a:r>
            <a:r>
              <a:rPr lang="uk-UA" dirty="0" smtClean="0"/>
              <a:t>:</a:t>
            </a:r>
            <a:endParaRPr lang="uk-UA" dirty="0"/>
          </a:p>
          <a:p>
            <a:pPr algn="just"/>
            <a:r>
              <a:rPr lang="uk-UA" dirty="0"/>
              <a:t>• тема (напрям, найменування) відповідної програми (курсу, лекції, модуля тощо); </a:t>
            </a:r>
          </a:p>
          <a:p>
            <a:pPr algn="just"/>
            <a:r>
              <a:rPr lang="uk-UA" dirty="0"/>
              <a:t>• форма навчання;</a:t>
            </a:r>
          </a:p>
          <a:p>
            <a:pPr algn="just"/>
            <a:r>
              <a:rPr lang="uk-UA" dirty="0"/>
              <a:t>• обсяг (тривалість);</a:t>
            </a:r>
          </a:p>
          <a:p>
            <a:pPr algn="just"/>
            <a:r>
              <a:rPr lang="uk-UA" dirty="0"/>
              <a:t>• суб’єкт (суб’єкти) підвищення кваліфікації;</a:t>
            </a:r>
          </a:p>
          <a:p>
            <a:pPr algn="just"/>
            <a:r>
              <a:rPr lang="uk-UA" dirty="0"/>
              <a:t>• вартість підвищення кваліфікації або вказує безоплатний характер надання такої освітньої послуги.</a:t>
            </a:r>
          </a:p>
          <a:p>
            <a:pPr algn="just"/>
            <a:endParaRPr lang="uk-UA" dirty="0"/>
          </a:p>
          <a:p>
            <a:pPr algn="just"/>
            <a:r>
              <a:rPr lang="uk-UA" dirty="0"/>
              <a:t>Пропозиції розглядає педрада, щоб сформувати план підвищення кваліфікації школи. Якщо пропозиція не містить усієї необхідної інформації, педрада не зможе взяти її до уваги. За результатами розгляду педагогічна рада закладу освіти затверджує план підвищення кваліфікації на відповідний рік у межах коштів, затверджених у кошторисі школи за всіма джерелами надходжень на підвищення кваліфікації на відповідний рік (за винятком коштів самостійного фінансування). </a:t>
            </a:r>
          </a:p>
        </p:txBody>
      </p:sp>
    </p:spTree>
    <p:extLst>
      <p:ext uri="{BB962C8B-B14F-4D97-AF65-F5344CB8AC3E}">
        <p14:creationId xmlns:p14="http://schemas.microsoft.com/office/powerpoint/2010/main" val="135303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1371FB7A-1AB3-43CF-8601-3934221D19F9}"/>
              </a:ext>
            </a:extLst>
          </p:cNvPr>
          <p:cNvSpPr>
            <a:spLocks noChangeArrowheads="1"/>
          </p:cNvSpPr>
          <p:nvPr/>
        </p:nvSpPr>
        <p:spPr bwMode="auto">
          <a:xfrm>
            <a:off x="380835" y="2069893"/>
            <a:ext cx="1150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Дата					</a:t>
            </a:r>
            <a:r>
              <a:rPr kumimoji="0" lang="uk-UA" altLang="uk-UA" sz="1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підпис			</a:t>
            </a:r>
            <a:r>
              <a:rPr kumimoji="0" lang="uk-UA" altLang="uk-UA"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Власне </a:t>
            </a:r>
            <a:r>
              <a:rPr kumimoji="0" lang="uk-UA" altLang="uk-UA"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ім</a:t>
            </a:r>
            <a:r>
              <a:rPr kumimoji="0" lang="ru-RU" altLang="uk-UA"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uk-UA" altLang="uk-UA"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я ПРІЗВИЩЕ</a:t>
            </a:r>
            <a:endParaRPr kumimoji="0" lang="uk-UA" altLang="uk-UA" sz="800" b="0" i="0" u="none" strike="noStrike" cap="none" normalizeH="0" baseline="0" dirty="0">
              <a:ln>
                <a:noFill/>
              </a:ln>
              <a:solidFill>
                <a:schemeClr val="tx1"/>
              </a:solidFill>
              <a:effectLst/>
              <a:latin typeface="Arial" panose="020B0604020202020204" pitchFamily="34" charset="0"/>
            </a:endParaRPr>
          </a:p>
        </p:txBody>
      </p:sp>
      <p:sp>
        <p:nvSpPr>
          <p:cNvPr id="6" name="Прямокутник 5">
            <a:extLst>
              <a:ext uri="{FF2B5EF4-FFF2-40B4-BE49-F238E27FC236}">
                <a16:creationId xmlns:a16="http://schemas.microsoft.com/office/drawing/2014/main" xmlns="" id="{47C38020-6D24-49ED-9A5E-D0BF654CE16A}"/>
              </a:ext>
            </a:extLst>
          </p:cNvPr>
          <p:cNvSpPr/>
          <p:nvPr/>
        </p:nvSpPr>
        <p:spPr>
          <a:xfrm>
            <a:off x="479240" y="382937"/>
            <a:ext cx="10866422" cy="830997"/>
          </a:xfrm>
          <a:prstGeom prst="rect">
            <a:avLst/>
          </a:prstGeom>
        </p:spPr>
        <p:txBody>
          <a:bodyPr wrap="square">
            <a:spAutoFit/>
          </a:bodyPr>
          <a:lstStyle/>
          <a:p>
            <a:pPr lvl="0" indent="450850" algn="ctr" defTabSz="914400" eaLnBrk="0" fontAlgn="base" hangingPunct="0">
              <a:spcBef>
                <a:spcPct val="0"/>
              </a:spcBef>
              <a:spcAft>
                <a:spcPct val="0"/>
              </a:spcAft>
            </a:pPr>
            <a:r>
              <a:rPr lang="uk-UA" altLang="uk-UA" sz="1600" b="1" dirty="0">
                <a:latin typeface="Arial" panose="020B0604020202020204" pitchFamily="34" charset="0"/>
                <a:ea typeface="Calibri" panose="020F0502020204030204" pitchFamily="34" charset="0"/>
                <a:cs typeface="Times New Roman" panose="02020603050405020304" pitchFamily="18" charset="0"/>
              </a:rPr>
              <a:t>ПРОПОЗИЦІЯ </a:t>
            </a:r>
            <a:endParaRPr lang="uk-UA" altLang="uk-UA" sz="1600" dirty="0">
              <a:latin typeface="Arial" panose="020B0604020202020204" pitchFamily="34" charset="0"/>
            </a:endParaRPr>
          </a:p>
          <a:p>
            <a:pPr lvl="0" indent="450850" algn="ctr" defTabSz="914400" eaLnBrk="0" fontAlgn="base" hangingPunct="0">
              <a:spcBef>
                <a:spcPct val="0"/>
              </a:spcBef>
              <a:spcAft>
                <a:spcPct val="0"/>
              </a:spcAft>
            </a:pPr>
            <a:r>
              <a:rPr lang="uk-UA" altLang="uk-UA" sz="1600" b="1" dirty="0">
                <a:latin typeface="Arial" panose="020B0604020202020204" pitchFamily="34" charset="0"/>
                <a:ea typeface="Calibri" panose="020F0502020204030204" pitchFamily="34" charset="0"/>
                <a:cs typeface="Times New Roman" panose="02020603050405020304" pitchFamily="18" charset="0"/>
              </a:rPr>
              <a:t>до орієнтовного / річного плану підвищення кваліфікації</a:t>
            </a:r>
          </a:p>
          <a:p>
            <a:pPr lvl="0" indent="450850" algn="ctr" defTabSz="914400" eaLnBrk="0" fontAlgn="base" hangingPunct="0">
              <a:spcBef>
                <a:spcPct val="0"/>
              </a:spcBef>
              <a:spcAft>
                <a:spcPct val="0"/>
              </a:spcAft>
            </a:pPr>
            <a:r>
              <a:rPr lang="uk-UA" altLang="uk-UA" sz="1600" b="1" dirty="0">
                <a:latin typeface="Arial" panose="020B0604020202020204" pitchFamily="34" charset="0"/>
                <a:ea typeface="Calibri" panose="020F0502020204030204" pitchFamily="34" charset="0"/>
                <a:cs typeface="Times New Roman" panose="02020603050405020304" pitchFamily="18" charset="0"/>
              </a:rPr>
              <a:t> </a:t>
            </a:r>
            <a:endParaRPr lang="uk-UA" altLang="uk-UA" sz="1600" dirty="0">
              <a:latin typeface="Arial" panose="020B0604020202020204" pitchFamily="34" charset="0"/>
            </a:endParaRPr>
          </a:p>
        </p:txBody>
      </p:sp>
      <p:graphicFrame>
        <p:nvGraphicFramePr>
          <p:cNvPr id="7" name="Таблиця 6">
            <a:extLst>
              <a:ext uri="{FF2B5EF4-FFF2-40B4-BE49-F238E27FC236}">
                <a16:creationId xmlns:a16="http://schemas.microsoft.com/office/drawing/2014/main" xmlns="" id="{EA6B1019-75F7-49D5-948B-82A15A9BDA03}"/>
              </a:ext>
            </a:extLst>
          </p:cNvPr>
          <p:cNvGraphicFramePr>
            <a:graphicFrameLocks noGrp="1"/>
          </p:cNvGraphicFramePr>
          <p:nvPr>
            <p:extLst>
              <p:ext uri="{D42A27DB-BD31-4B8C-83A1-F6EECF244321}">
                <p14:modId xmlns:p14="http://schemas.microsoft.com/office/powerpoint/2010/main" val="3598817710"/>
              </p:ext>
            </p:extLst>
          </p:nvPr>
        </p:nvGraphicFramePr>
        <p:xfrm>
          <a:off x="0" y="922243"/>
          <a:ext cx="12192001" cy="1102360"/>
        </p:xfrm>
        <a:graphic>
          <a:graphicData uri="http://schemas.openxmlformats.org/drawingml/2006/table">
            <a:tbl>
              <a:tblPr firstRow="1" bandRow="1">
                <a:tableStyleId>{21E4AEA4-8DFA-4A89-87EB-49C32662AFE0}</a:tableStyleId>
              </a:tblPr>
              <a:tblGrid>
                <a:gridCol w="461639">
                  <a:extLst>
                    <a:ext uri="{9D8B030D-6E8A-4147-A177-3AD203B41FA5}">
                      <a16:colId xmlns:a16="http://schemas.microsoft.com/office/drawing/2014/main" xmlns="" val="4122219274"/>
                    </a:ext>
                  </a:extLst>
                </a:gridCol>
                <a:gridCol w="1263521">
                  <a:extLst>
                    <a:ext uri="{9D8B030D-6E8A-4147-A177-3AD203B41FA5}">
                      <a16:colId xmlns:a16="http://schemas.microsoft.com/office/drawing/2014/main" xmlns="" val="2409156817"/>
                    </a:ext>
                  </a:extLst>
                </a:gridCol>
                <a:gridCol w="1495263">
                  <a:extLst>
                    <a:ext uri="{9D8B030D-6E8A-4147-A177-3AD203B41FA5}">
                      <a16:colId xmlns:a16="http://schemas.microsoft.com/office/drawing/2014/main" xmlns="" val="1069995737"/>
                    </a:ext>
                  </a:extLst>
                </a:gridCol>
                <a:gridCol w="1495263">
                  <a:extLst>
                    <a:ext uri="{9D8B030D-6E8A-4147-A177-3AD203B41FA5}">
                      <a16:colId xmlns:a16="http://schemas.microsoft.com/office/drawing/2014/main" xmlns="" val="2977592708"/>
                    </a:ext>
                  </a:extLst>
                </a:gridCol>
                <a:gridCol w="1495263">
                  <a:extLst>
                    <a:ext uri="{9D8B030D-6E8A-4147-A177-3AD203B41FA5}">
                      <a16:colId xmlns:a16="http://schemas.microsoft.com/office/drawing/2014/main" xmlns="" val="3906080956"/>
                    </a:ext>
                  </a:extLst>
                </a:gridCol>
                <a:gridCol w="1495263">
                  <a:extLst>
                    <a:ext uri="{9D8B030D-6E8A-4147-A177-3AD203B41FA5}">
                      <a16:colId xmlns:a16="http://schemas.microsoft.com/office/drawing/2014/main" xmlns="" val="16592645"/>
                    </a:ext>
                  </a:extLst>
                </a:gridCol>
                <a:gridCol w="1038293">
                  <a:extLst>
                    <a:ext uri="{9D8B030D-6E8A-4147-A177-3AD203B41FA5}">
                      <a16:colId xmlns:a16="http://schemas.microsoft.com/office/drawing/2014/main" xmlns="" val="1315370400"/>
                    </a:ext>
                  </a:extLst>
                </a:gridCol>
                <a:gridCol w="1091953">
                  <a:extLst>
                    <a:ext uri="{9D8B030D-6E8A-4147-A177-3AD203B41FA5}">
                      <a16:colId xmlns:a16="http://schemas.microsoft.com/office/drawing/2014/main" xmlns="" val="768324490"/>
                    </a:ext>
                  </a:extLst>
                </a:gridCol>
                <a:gridCol w="2355543">
                  <a:extLst>
                    <a:ext uri="{9D8B030D-6E8A-4147-A177-3AD203B41FA5}">
                      <a16:colId xmlns:a16="http://schemas.microsoft.com/office/drawing/2014/main" xmlns="" val="2750197870"/>
                    </a:ext>
                  </a:extLst>
                </a:gridCol>
              </a:tblGrid>
              <a:tr h="370840">
                <a:tc>
                  <a:txBody>
                    <a:bodyPr/>
                    <a:lstStyle/>
                    <a:p>
                      <a:r>
                        <a:rPr lang="uk-UA" sz="1400" dirty="0"/>
                        <a:t>№ з/п</a:t>
                      </a:r>
                    </a:p>
                  </a:txBody>
                  <a:tcPr/>
                </a:tc>
                <a:tc>
                  <a:txBody>
                    <a:bodyPr/>
                    <a:lstStyle/>
                    <a:p>
                      <a:r>
                        <a:rPr lang="uk-UA" sz="1400" dirty="0"/>
                        <a:t>ПІБ </a:t>
                      </a:r>
                      <a:r>
                        <a:rPr lang="uk-UA" sz="1400" dirty="0" err="1"/>
                        <a:t>педагогічнихпрцівників</a:t>
                      </a:r>
                      <a:endParaRPr lang="uk-UA" sz="1400" dirty="0"/>
                    </a:p>
                  </a:txBody>
                  <a:tcPr/>
                </a:tc>
                <a:tc>
                  <a:txBody>
                    <a:bodyPr/>
                    <a:lstStyle/>
                    <a:p>
                      <a:r>
                        <a:rPr lang="uk-UA" sz="1400" dirty="0"/>
                        <a:t>Тема (напрям, найменування)</a:t>
                      </a:r>
                    </a:p>
                  </a:txBody>
                  <a:tcPr/>
                </a:tc>
                <a:tc>
                  <a:txBody>
                    <a:bodyPr/>
                    <a:lstStyle/>
                    <a:p>
                      <a:r>
                        <a:rPr lang="uk-UA" sz="1400" dirty="0" err="1"/>
                        <a:t>Суб</a:t>
                      </a:r>
                      <a:r>
                        <a:rPr lang="en-US" sz="1400" dirty="0"/>
                        <a:t>”</a:t>
                      </a:r>
                      <a:r>
                        <a:rPr lang="uk-UA" sz="1400" dirty="0" err="1"/>
                        <a:t>єкт</a:t>
                      </a:r>
                      <a:r>
                        <a:rPr lang="uk-UA" sz="1400" dirty="0"/>
                        <a:t> підвищення кваліфікації</a:t>
                      </a:r>
                    </a:p>
                  </a:txBody>
                  <a:tcPr/>
                </a:tc>
                <a:tc>
                  <a:txBody>
                    <a:bodyPr/>
                    <a:lstStyle/>
                    <a:p>
                      <a:r>
                        <a:rPr lang="uk-UA" sz="1400" dirty="0"/>
                        <a:t>Обсяг (</a:t>
                      </a:r>
                      <a:r>
                        <a:rPr lang="uk-UA" sz="1400" dirty="0" smtClean="0"/>
                        <a:t>тривалість)</a:t>
                      </a:r>
                      <a:endParaRPr lang="uk-UA" sz="1400" dirty="0"/>
                    </a:p>
                  </a:txBody>
                  <a:tcPr/>
                </a:tc>
                <a:tc>
                  <a:txBody>
                    <a:bodyPr/>
                    <a:lstStyle/>
                    <a:p>
                      <a:r>
                        <a:rPr lang="uk-UA" sz="1400" dirty="0"/>
                        <a:t>Вид навчання</a:t>
                      </a:r>
                    </a:p>
                  </a:txBody>
                  <a:tcPr/>
                </a:tc>
                <a:tc>
                  <a:txBody>
                    <a:bodyPr/>
                    <a:lstStyle/>
                    <a:p>
                      <a:r>
                        <a:rPr lang="uk-UA" sz="1400" dirty="0"/>
                        <a:t>Форма навчання</a:t>
                      </a:r>
                    </a:p>
                  </a:txBody>
                  <a:tcPr/>
                </a:tc>
                <a:tc>
                  <a:txBody>
                    <a:bodyPr/>
                    <a:lstStyle/>
                    <a:p>
                      <a:r>
                        <a:rPr lang="uk-UA" sz="1400" dirty="0"/>
                        <a:t>Строки (графік)</a:t>
                      </a:r>
                    </a:p>
                  </a:txBody>
                  <a:tcPr/>
                </a:tc>
                <a:tc>
                  <a:txBody>
                    <a:bodyPr/>
                    <a:lstStyle/>
                    <a:p>
                      <a:r>
                        <a:rPr lang="uk-UA" sz="1400" dirty="0"/>
                        <a:t>Вартість (або примітка про </a:t>
                      </a:r>
                      <a:r>
                        <a:rPr lang="uk-UA" sz="1400" dirty="0" err="1"/>
                        <a:t>самофінансуввання</a:t>
                      </a:r>
                      <a:r>
                        <a:rPr lang="uk-UA" sz="1400" dirty="0"/>
                        <a:t> чи безоплатність)</a:t>
                      </a:r>
                    </a:p>
                  </a:txBody>
                  <a:tcPr/>
                </a:tc>
                <a:extLst>
                  <a:ext uri="{0D108BD9-81ED-4DB2-BD59-A6C34878D82A}">
                    <a16:rowId xmlns:a16="http://schemas.microsoft.com/office/drawing/2014/main" xmlns="" val="722504651"/>
                  </a:ext>
                </a:extLst>
              </a:tr>
              <a:tr h="370840">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dirty="0"/>
                    </a:p>
                  </a:txBody>
                  <a:tcPr/>
                </a:tc>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dirty="0"/>
                    </a:p>
                  </a:txBody>
                  <a:tcPr/>
                </a:tc>
                <a:extLst>
                  <a:ext uri="{0D108BD9-81ED-4DB2-BD59-A6C34878D82A}">
                    <a16:rowId xmlns:a16="http://schemas.microsoft.com/office/drawing/2014/main" xmlns="" val="1996620710"/>
                  </a:ext>
                </a:extLst>
              </a:tr>
            </a:tbl>
          </a:graphicData>
        </a:graphic>
      </p:graphicFrame>
      <p:sp>
        <p:nvSpPr>
          <p:cNvPr id="9" name="Прямокутник 8">
            <a:extLst>
              <a:ext uri="{FF2B5EF4-FFF2-40B4-BE49-F238E27FC236}">
                <a16:creationId xmlns:a16="http://schemas.microsoft.com/office/drawing/2014/main" xmlns="" id="{94872E47-7830-4BAB-9B3D-DB5662339B5B}"/>
              </a:ext>
            </a:extLst>
          </p:cNvPr>
          <p:cNvSpPr/>
          <p:nvPr/>
        </p:nvSpPr>
        <p:spPr>
          <a:xfrm>
            <a:off x="6043480" y="2833836"/>
            <a:ext cx="6096000" cy="923330"/>
          </a:xfrm>
          <a:prstGeom prst="rect">
            <a:avLst/>
          </a:prstGeom>
        </p:spPr>
        <p:txBody>
          <a:bodyPr>
            <a:spAutoFit/>
          </a:bodyPr>
          <a:lstStyle/>
          <a:p>
            <a:r>
              <a:rPr lang="ru-RU" dirty="0">
                <a:latin typeface="Arial" panose="020B0604020202020204" pitchFamily="34" charset="0"/>
                <a:cs typeface="Arial" panose="020B0604020202020204" pitchFamily="34" charset="0"/>
              </a:rPr>
              <a:t>ЗАТВЕРДЖЕНО</a:t>
            </a:r>
          </a:p>
          <a:p>
            <a:r>
              <a:rPr lang="ru-RU" dirty="0">
                <a:latin typeface="Arial" panose="020B0604020202020204" pitchFamily="34" charset="0"/>
                <a:cs typeface="Arial" panose="020B0604020202020204" pitchFamily="34" charset="0"/>
              </a:rPr>
              <a:t>Протокол </a:t>
            </a:r>
            <a:r>
              <a:rPr lang="ru-RU" dirty="0" err="1">
                <a:latin typeface="Arial" panose="020B0604020202020204" pitchFamily="34" charset="0"/>
                <a:cs typeface="Arial" panose="020B0604020202020204" pitchFamily="34" charset="0"/>
              </a:rPr>
              <a:t>засідання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педагогічної</a:t>
            </a:r>
            <a:r>
              <a:rPr lang="ru-RU" dirty="0">
                <a:latin typeface="Arial" panose="020B0604020202020204" pitchFamily="34" charset="0"/>
                <a:cs typeface="Arial" panose="020B0604020202020204" pitchFamily="34" charset="0"/>
              </a:rPr>
              <a:t> ради </a:t>
            </a:r>
            <a:r>
              <a:rPr lang="ru-RU" dirty="0" err="1">
                <a:latin typeface="Arial" panose="020B0604020202020204" pitchFamily="34" charset="0"/>
                <a:cs typeface="Arial" panose="020B0604020202020204" pitchFamily="34" charset="0"/>
              </a:rPr>
              <a:t>назва</a:t>
            </a:r>
            <a:r>
              <a:rPr lang="ru-RU" dirty="0">
                <a:latin typeface="Arial" panose="020B0604020202020204" pitchFamily="34" charset="0"/>
                <a:cs typeface="Arial" panose="020B0604020202020204" pitchFamily="34" charset="0"/>
              </a:rPr>
              <a:t> закладу</a:t>
            </a:r>
          </a:p>
          <a:p>
            <a:r>
              <a:rPr lang="ru-RU" dirty="0">
                <a:solidFill>
                  <a:srgbClr val="C00000"/>
                </a:solidFill>
                <a:latin typeface="Arial" panose="020B0604020202020204" pitchFamily="34" charset="0"/>
                <a:cs typeface="Arial" panose="020B0604020202020204" pitchFamily="34" charset="0"/>
              </a:rPr>
              <a:t>до 25.12.2023 №</a:t>
            </a:r>
          </a:p>
        </p:txBody>
      </p:sp>
      <p:sp>
        <p:nvSpPr>
          <p:cNvPr id="10" name="Прямокутник 9">
            <a:extLst>
              <a:ext uri="{FF2B5EF4-FFF2-40B4-BE49-F238E27FC236}">
                <a16:creationId xmlns:a16="http://schemas.microsoft.com/office/drawing/2014/main" xmlns="" id="{02F58C48-8F4F-4F65-8E55-8F64A687F05A}"/>
              </a:ext>
            </a:extLst>
          </p:cNvPr>
          <p:cNvSpPr/>
          <p:nvPr/>
        </p:nvSpPr>
        <p:spPr>
          <a:xfrm>
            <a:off x="84253" y="4159162"/>
            <a:ext cx="11345662" cy="923330"/>
          </a:xfrm>
          <a:prstGeom prst="rect">
            <a:avLst/>
          </a:prstGeom>
        </p:spPr>
        <p:txBody>
          <a:bodyPr wrap="square">
            <a:spAutoFit/>
          </a:bodyPr>
          <a:lstStyle/>
          <a:p>
            <a:pPr algn="ctr"/>
            <a:r>
              <a:rPr lang="ru-RU" dirty="0"/>
              <a:t>ОРІЄНТОВНИЙ ПЛАН </a:t>
            </a:r>
          </a:p>
          <a:p>
            <a:pPr algn="ctr"/>
            <a:r>
              <a:rPr lang="ru-RU" dirty="0" err="1"/>
              <a:t>підвищення</a:t>
            </a:r>
            <a:r>
              <a:rPr lang="ru-RU" dirty="0"/>
              <a:t> </a:t>
            </a:r>
            <a:r>
              <a:rPr lang="ru-RU" dirty="0" err="1"/>
              <a:t>кваліфікації</a:t>
            </a:r>
            <a:r>
              <a:rPr lang="ru-RU" dirty="0"/>
              <a:t> </a:t>
            </a:r>
            <a:r>
              <a:rPr lang="ru-RU" dirty="0" err="1"/>
              <a:t>педагогічних</a:t>
            </a:r>
            <a:r>
              <a:rPr lang="ru-RU" dirty="0"/>
              <a:t> </a:t>
            </a:r>
            <a:r>
              <a:rPr lang="ru-RU" dirty="0" err="1"/>
              <a:t>працівників</a:t>
            </a:r>
            <a:r>
              <a:rPr lang="ru-RU" dirty="0"/>
              <a:t> </a:t>
            </a:r>
          </a:p>
          <a:p>
            <a:pPr algn="ctr"/>
            <a:r>
              <a:rPr lang="ru-RU" dirty="0" err="1"/>
              <a:t>назва</a:t>
            </a:r>
            <a:r>
              <a:rPr lang="ru-RU" dirty="0"/>
              <a:t> закладу на 2024 </a:t>
            </a:r>
            <a:r>
              <a:rPr lang="ru-RU" dirty="0" err="1"/>
              <a:t>рік</a:t>
            </a:r>
            <a:endParaRPr lang="ru-RU" dirty="0"/>
          </a:p>
        </p:txBody>
      </p:sp>
      <p:sp>
        <p:nvSpPr>
          <p:cNvPr id="11" name="Прямокутник 10">
            <a:extLst>
              <a:ext uri="{FF2B5EF4-FFF2-40B4-BE49-F238E27FC236}">
                <a16:creationId xmlns:a16="http://schemas.microsoft.com/office/drawing/2014/main" xmlns="" id="{BBF9F610-2CEB-4B44-AA57-AE1D8E47E759}"/>
              </a:ext>
            </a:extLst>
          </p:cNvPr>
          <p:cNvSpPr/>
          <p:nvPr/>
        </p:nvSpPr>
        <p:spPr>
          <a:xfrm>
            <a:off x="9104680" y="59771"/>
            <a:ext cx="3087320" cy="369332"/>
          </a:xfrm>
          <a:prstGeom prst="rect">
            <a:avLst/>
          </a:prstGeom>
        </p:spPr>
        <p:txBody>
          <a:bodyPr wrap="none">
            <a:spAutoFit/>
          </a:bodyPr>
          <a:lstStyle/>
          <a:p>
            <a:r>
              <a:rPr lang="uk-UA" b="1" dirty="0">
                <a:latin typeface="Arial" panose="020B0604020202020204" pitchFamily="34" charset="0"/>
                <a:cs typeface="Arial" panose="020B0604020202020204" pitchFamily="34" charset="0"/>
              </a:rPr>
              <a:t>Директору </a:t>
            </a:r>
            <a:r>
              <a:rPr lang="uk-UA" b="1" dirty="0">
                <a:solidFill>
                  <a:srgbClr val="C00000"/>
                </a:solidFill>
                <a:latin typeface="Arial" panose="020B0604020202020204" pitchFamily="34" charset="0"/>
                <a:cs typeface="Arial" panose="020B0604020202020204" pitchFamily="34" charset="0"/>
              </a:rPr>
              <a:t>назва закладу</a:t>
            </a:r>
          </a:p>
        </p:txBody>
      </p:sp>
      <p:graphicFrame>
        <p:nvGraphicFramePr>
          <p:cNvPr id="12" name="Таблиця 11">
            <a:extLst>
              <a:ext uri="{FF2B5EF4-FFF2-40B4-BE49-F238E27FC236}">
                <a16:creationId xmlns:a16="http://schemas.microsoft.com/office/drawing/2014/main" xmlns="" id="{2082C18E-D46A-44CF-92EA-F56A4F6A1C01}"/>
              </a:ext>
            </a:extLst>
          </p:cNvPr>
          <p:cNvGraphicFramePr>
            <a:graphicFrameLocks noGrp="1"/>
          </p:cNvGraphicFramePr>
          <p:nvPr>
            <p:extLst>
              <p:ext uri="{D42A27DB-BD31-4B8C-83A1-F6EECF244321}">
                <p14:modId xmlns:p14="http://schemas.microsoft.com/office/powerpoint/2010/main" val="2434295354"/>
              </p:ext>
            </p:extLst>
          </p:nvPr>
        </p:nvGraphicFramePr>
        <p:xfrm>
          <a:off x="479240" y="5176927"/>
          <a:ext cx="10689619" cy="889000"/>
        </p:xfrm>
        <a:graphic>
          <a:graphicData uri="http://schemas.openxmlformats.org/drawingml/2006/table">
            <a:tbl>
              <a:tblPr firstRow="1" bandRow="1">
                <a:tableStyleId>{21E4AEA4-8DFA-4A89-87EB-49C32662AFE0}</a:tableStyleId>
              </a:tblPr>
              <a:tblGrid>
                <a:gridCol w="794524">
                  <a:extLst>
                    <a:ext uri="{9D8B030D-6E8A-4147-A177-3AD203B41FA5}">
                      <a16:colId xmlns:a16="http://schemas.microsoft.com/office/drawing/2014/main" xmlns="" val="4122219274"/>
                    </a:ext>
                  </a:extLst>
                </a:gridCol>
                <a:gridCol w="2174637">
                  <a:extLst>
                    <a:ext uri="{9D8B030D-6E8A-4147-A177-3AD203B41FA5}">
                      <a16:colId xmlns:a16="http://schemas.microsoft.com/office/drawing/2014/main" xmlns="" val="2409156817"/>
                    </a:ext>
                  </a:extLst>
                </a:gridCol>
                <a:gridCol w="2573486">
                  <a:extLst>
                    <a:ext uri="{9D8B030D-6E8A-4147-A177-3AD203B41FA5}">
                      <a16:colId xmlns:a16="http://schemas.microsoft.com/office/drawing/2014/main" xmlns="" val="1069995737"/>
                    </a:ext>
                  </a:extLst>
                </a:gridCol>
                <a:gridCol w="2573486">
                  <a:extLst>
                    <a:ext uri="{9D8B030D-6E8A-4147-A177-3AD203B41FA5}">
                      <a16:colId xmlns:a16="http://schemas.microsoft.com/office/drawing/2014/main" xmlns="" val="2977592708"/>
                    </a:ext>
                  </a:extLst>
                </a:gridCol>
                <a:gridCol w="2573486">
                  <a:extLst>
                    <a:ext uri="{9D8B030D-6E8A-4147-A177-3AD203B41FA5}">
                      <a16:colId xmlns:a16="http://schemas.microsoft.com/office/drawing/2014/main" xmlns="" val="3906080956"/>
                    </a:ext>
                  </a:extLst>
                </a:gridCol>
              </a:tblGrid>
              <a:tr h="407853">
                <a:tc>
                  <a:txBody>
                    <a:bodyPr/>
                    <a:lstStyle/>
                    <a:p>
                      <a:r>
                        <a:rPr lang="uk-UA" sz="1400" dirty="0"/>
                        <a:t>№ з/п</a:t>
                      </a:r>
                    </a:p>
                  </a:txBody>
                  <a:tcPr/>
                </a:tc>
                <a:tc>
                  <a:txBody>
                    <a:bodyPr/>
                    <a:lstStyle/>
                    <a:p>
                      <a:r>
                        <a:rPr lang="uk-UA" sz="1400" dirty="0"/>
                        <a:t>Напрям</a:t>
                      </a:r>
                    </a:p>
                  </a:txBody>
                  <a:tcPr/>
                </a:tc>
                <a:tc>
                  <a:txBody>
                    <a:bodyPr/>
                    <a:lstStyle/>
                    <a:p>
                      <a:r>
                        <a:rPr lang="uk-UA" sz="1400" dirty="0" err="1"/>
                        <a:t>Суб</a:t>
                      </a:r>
                      <a:r>
                        <a:rPr lang="en-US" sz="1400" dirty="0"/>
                        <a:t>”</a:t>
                      </a:r>
                      <a:r>
                        <a:rPr lang="uk-UA" sz="1400" dirty="0" err="1"/>
                        <a:t>єкт</a:t>
                      </a:r>
                      <a:r>
                        <a:rPr lang="uk-UA" sz="1400" dirty="0"/>
                        <a:t> підвищення кваліфікації</a:t>
                      </a:r>
                    </a:p>
                  </a:txBody>
                  <a:tcPr/>
                </a:tc>
                <a:tc>
                  <a:txBody>
                    <a:bodyPr/>
                    <a:lstStyle/>
                    <a:p>
                      <a:r>
                        <a:rPr lang="uk-UA" sz="1400" dirty="0"/>
                        <a:t>Кількість працівників</a:t>
                      </a:r>
                    </a:p>
                  </a:txBody>
                  <a:tcPr/>
                </a:tc>
                <a:tc>
                  <a:txBody>
                    <a:bodyPr/>
                    <a:lstStyle/>
                    <a:p>
                      <a:r>
                        <a:rPr lang="uk-UA" sz="1400" dirty="0"/>
                        <a:t>Примітка</a:t>
                      </a:r>
                    </a:p>
                  </a:txBody>
                  <a:tcPr/>
                </a:tc>
                <a:extLst>
                  <a:ext uri="{0D108BD9-81ED-4DB2-BD59-A6C34878D82A}">
                    <a16:rowId xmlns:a16="http://schemas.microsoft.com/office/drawing/2014/main" xmlns="" val="722504651"/>
                  </a:ext>
                </a:extLst>
              </a:tr>
              <a:tr h="370840">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dirty="0"/>
                    </a:p>
                  </a:txBody>
                  <a:tcPr/>
                </a:tc>
                <a:extLst>
                  <a:ext uri="{0D108BD9-81ED-4DB2-BD59-A6C34878D82A}">
                    <a16:rowId xmlns:a16="http://schemas.microsoft.com/office/drawing/2014/main" xmlns="" val="1996620710"/>
                  </a:ext>
                </a:extLst>
              </a:tr>
            </a:tbl>
          </a:graphicData>
        </a:graphic>
      </p:graphicFrame>
      <p:sp>
        <p:nvSpPr>
          <p:cNvPr id="13" name="Прямокутник 12">
            <a:extLst>
              <a:ext uri="{FF2B5EF4-FFF2-40B4-BE49-F238E27FC236}">
                <a16:creationId xmlns:a16="http://schemas.microsoft.com/office/drawing/2014/main" xmlns="" id="{561A936F-7260-4698-96C6-B251B6AADC4C}"/>
              </a:ext>
            </a:extLst>
          </p:cNvPr>
          <p:cNvSpPr/>
          <p:nvPr/>
        </p:nvSpPr>
        <p:spPr>
          <a:xfrm>
            <a:off x="1241380" y="6151895"/>
            <a:ext cx="9785909" cy="646331"/>
          </a:xfrm>
          <a:prstGeom prst="rect">
            <a:avLst/>
          </a:prstGeom>
        </p:spPr>
        <p:txBody>
          <a:bodyPr wrap="square">
            <a:spAutoFit/>
          </a:bodyPr>
          <a:lstStyle/>
          <a:p>
            <a:r>
              <a:rPr lang="uk-UA" dirty="0"/>
              <a:t>Голова педагогічної ради		підпис			Власне ім’я ПРІЗВИЩЕ</a:t>
            </a:r>
          </a:p>
          <a:p>
            <a:r>
              <a:rPr lang="uk-UA" dirty="0"/>
              <a:t>Секретар педагогічної ради		підпис			Власне ім’я ПРІЗВИЩЕ</a:t>
            </a:r>
          </a:p>
        </p:txBody>
      </p:sp>
      <p:sp>
        <p:nvSpPr>
          <p:cNvPr id="14" name="Прямокутник 13">
            <a:extLst>
              <a:ext uri="{FF2B5EF4-FFF2-40B4-BE49-F238E27FC236}">
                <a16:creationId xmlns:a16="http://schemas.microsoft.com/office/drawing/2014/main" xmlns="" id="{A59611BE-B345-4865-A61A-489AB93E6B7A}"/>
              </a:ext>
            </a:extLst>
          </p:cNvPr>
          <p:cNvSpPr/>
          <p:nvPr/>
        </p:nvSpPr>
        <p:spPr>
          <a:xfrm>
            <a:off x="166396" y="3773498"/>
            <a:ext cx="12100163" cy="369332"/>
          </a:xfrm>
          <a:prstGeom prst="rect">
            <a:avLst/>
          </a:prstGeom>
        </p:spPr>
        <p:txBody>
          <a:bodyPr wrap="square">
            <a:spAutoFit/>
          </a:bodyPr>
          <a:lstStyle/>
          <a:p>
            <a:r>
              <a:rPr lang="uk-UA" dirty="0"/>
              <a:t>Загальна кількість педагогічних працівників Закладу, які підвищуватимуть кваліфікацію – _________ осіб.</a:t>
            </a:r>
          </a:p>
        </p:txBody>
      </p:sp>
    </p:spTree>
    <p:extLst>
      <p:ext uri="{BB962C8B-B14F-4D97-AF65-F5344CB8AC3E}">
        <p14:creationId xmlns:p14="http://schemas.microsoft.com/office/powerpoint/2010/main" val="171246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3975417" y="122829"/>
            <a:ext cx="6328643" cy="780184"/>
          </a:xfrm>
        </p:spPr>
        <p:txBody>
          <a:bodyPr/>
          <a:lstStyle/>
          <a:p>
            <a:r>
              <a:rPr lang="uk-UA" b="1" dirty="0">
                <a:solidFill>
                  <a:srgbClr val="1F464B"/>
                </a:solidFill>
              </a:rPr>
              <a:t>Питання, що розглянемо</a:t>
            </a:r>
            <a:endParaRPr lang="ru-RU" b="1" dirty="0">
              <a:solidFill>
                <a:srgbClr val="1F464B"/>
              </a:solidFill>
            </a:endParaRPr>
          </a:p>
        </p:txBody>
      </p:sp>
      <p:sp>
        <p:nvSpPr>
          <p:cNvPr id="2" name="Прямоугольник 1"/>
          <p:cNvSpPr/>
          <p:nvPr/>
        </p:nvSpPr>
        <p:spPr>
          <a:xfrm>
            <a:off x="1337733" y="1528543"/>
            <a:ext cx="9296400" cy="2858475"/>
          </a:xfrm>
          <a:prstGeom prst="rect">
            <a:avLst/>
          </a:prstGeom>
        </p:spPr>
        <p:txBody>
          <a:bodyPr wrap="square">
            <a:spAutoFit/>
          </a:bodyPr>
          <a:lstStyle/>
          <a:p>
            <a:pPr marL="342900" indent="-342900" algn="just">
              <a:lnSpc>
                <a:spcPct val="107000"/>
              </a:lnSpc>
              <a:buFont typeface="+mj-lt"/>
              <a:buAutoNum type="arabicPeriod"/>
            </a:pPr>
            <a:r>
              <a:rPr lang="uk-UA" sz="2800" b="1" dirty="0">
                <a:solidFill>
                  <a:srgbClr val="1F464B"/>
                </a:solidFill>
                <a:latin typeface="+mj-lt"/>
                <a:ea typeface="Times New Roman"/>
                <a:cs typeface="Times New Roman"/>
              </a:rPr>
              <a:t>Положення про підвищення кваліфікації.</a:t>
            </a:r>
            <a:endParaRPr lang="ru-RU" sz="2800" b="1" dirty="0">
              <a:solidFill>
                <a:srgbClr val="1F464B"/>
              </a:solidFill>
              <a:latin typeface="+mj-lt"/>
              <a:ea typeface="Times New Roman"/>
              <a:cs typeface="Times New Roman"/>
            </a:endParaRPr>
          </a:p>
          <a:p>
            <a:pPr marL="342900" lvl="0" indent="-342900" algn="just">
              <a:lnSpc>
                <a:spcPct val="107000"/>
              </a:lnSpc>
              <a:spcAft>
                <a:spcPts val="0"/>
              </a:spcAft>
              <a:buFont typeface="+mj-lt"/>
              <a:buAutoNum type="arabicPeriod"/>
            </a:pPr>
            <a:r>
              <a:rPr lang="uk-UA" sz="2800" b="1" dirty="0" smtClean="0">
                <a:solidFill>
                  <a:srgbClr val="1F464B"/>
                </a:solidFill>
                <a:latin typeface="+mj-lt"/>
                <a:ea typeface="Times New Roman"/>
                <a:cs typeface="Times New Roman"/>
              </a:rPr>
              <a:t>Положення </a:t>
            </a:r>
            <a:r>
              <a:rPr lang="uk-UA" sz="2800" b="1" dirty="0">
                <a:solidFill>
                  <a:srgbClr val="1F464B"/>
                </a:solidFill>
                <a:latin typeface="+mj-lt"/>
                <a:ea typeface="Times New Roman"/>
                <a:cs typeface="Times New Roman"/>
              </a:rPr>
              <a:t>про атестацію: основні кроки педагогічного працівника.</a:t>
            </a:r>
            <a:endParaRPr lang="ru-RU" sz="2800" b="1" dirty="0">
              <a:solidFill>
                <a:srgbClr val="1F464B"/>
              </a:solidFill>
              <a:latin typeface="+mj-lt"/>
              <a:ea typeface="Times New Roman"/>
              <a:cs typeface="Times New Roman"/>
            </a:endParaRPr>
          </a:p>
          <a:p>
            <a:pPr marL="342900" lvl="0" indent="-342900" algn="just">
              <a:lnSpc>
                <a:spcPct val="107000"/>
              </a:lnSpc>
              <a:spcAft>
                <a:spcPts val="0"/>
              </a:spcAft>
              <a:buFont typeface="+mj-lt"/>
              <a:buAutoNum type="arabicPeriod"/>
            </a:pPr>
            <a:r>
              <a:rPr lang="uk-UA" sz="2800" b="1" dirty="0">
                <a:solidFill>
                  <a:srgbClr val="1F464B"/>
                </a:solidFill>
                <a:latin typeface="+mj-lt"/>
                <a:ea typeface="Times New Roman"/>
                <a:cs typeface="Times New Roman"/>
              </a:rPr>
              <a:t>Вимоги для присвоєння кваліфікаційних категорій та педагогічних звань.</a:t>
            </a:r>
            <a:endParaRPr lang="ru-RU" sz="2800" b="1" dirty="0">
              <a:solidFill>
                <a:srgbClr val="1F464B"/>
              </a:solidFill>
              <a:latin typeface="+mj-lt"/>
              <a:ea typeface="Times New Roman"/>
              <a:cs typeface="Times New Roman"/>
            </a:endParaRPr>
          </a:p>
          <a:p>
            <a:pPr marL="342900" lvl="0" indent="-342900" algn="just">
              <a:lnSpc>
                <a:spcPct val="107000"/>
              </a:lnSpc>
              <a:spcAft>
                <a:spcPts val="0"/>
              </a:spcAft>
              <a:buFont typeface="+mj-lt"/>
              <a:buAutoNum type="arabicPeriod"/>
            </a:pPr>
            <a:r>
              <a:rPr lang="uk-UA" sz="2800" b="1" dirty="0">
                <a:solidFill>
                  <a:srgbClr val="1F464B"/>
                </a:solidFill>
                <a:latin typeface="+mj-lt"/>
                <a:ea typeface="Times New Roman"/>
                <a:cs typeface="Times New Roman"/>
              </a:rPr>
              <a:t>Траєкторія професійного розвитку: що це</a:t>
            </a:r>
            <a:r>
              <a:rPr lang="uk-UA" sz="2800" b="1" dirty="0" smtClean="0">
                <a:solidFill>
                  <a:srgbClr val="1F464B"/>
                </a:solidFill>
                <a:latin typeface="+mj-lt"/>
                <a:ea typeface="Times New Roman"/>
                <a:cs typeface="Times New Roman"/>
              </a:rPr>
              <a:t>?</a:t>
            </a:r>
            <a:endParaRPr lang="ru-RU" sz="2800" b="1" dirty="0">
              <a:solidFill>
                <a:srgbClr val="1F464B"/>
              </a:solidFill>
              <a:latin typeface="+mj-lt"/>
              <a:ea typeface="Times New Roman"/>
              <a:cs typeface="Times New Roman"/>
            </a:endParaRPr>
          </a:p>
        </p:txBody>
      </p:sp>
    </p:spTree>
    <p:extLst>
      <p:ext uri="{BB962C8B-B14F-4D97-AF65-F5344CB8AC3E}">
        <p14:creationId xmlns:p14="http://schemas.microsoft.com/office/powerpoint/2010/main" val="185451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кутник 8">
            <a:extLst>
              <a:ext uri="{FF2B5EF4-FFF2-40B4-BE49-F238E27FC236}">
                <a16:creationId xmlns:a16="http://schemas.microsoft.com/office/drawing/2014/main" xmlns="" id="{94872E47-7830-4BAB-9B3D-DB5662339B5B}"/>
              </a:ext>
            </a:extLst>
          </p:cNvPr>
          <p:cNvSpPr/>
          <p:nvPr/>
        </p:nvSpPr>
        <p:spPr>
          <a:xfrm>
            <a:off x="6043480" y="99640"/>
            <a:ext cx="6096000" cy="923330"/>
          </a:xfrm>
          <a:prstGeom prst="rect">
            <a:avLst/>
          </a:prstGeom>
        </p:spPr>
        <p:txBody>
          <a:bodyPr>
            <a:spAutoFit/>
          </a:bodyPr>
          <a:lstStyle/>
          <a:p>
            <a:r>
              <a:rPr lang="ru-RU" dirty="0">
                <a:latin typeface="Arial" panose="020B0604020202020204" pitchFamily="34" charset="0"/>
                <a:cs typeface="Arial" panose="020B0604020202020204" pitchFamily="34" charset="0"/>
              </a:rPr>
              <a:t>ЗАТВЕРДЖЕНО</a:t>
            </a:r>
          </a:p>
          <a:p>
            <a:r>
              <a:rPr lang="ru-RU" dirty="0">
                <a:latin typeface="Arial" panose="020B0604020202020204" pitchFamily="34" charset="0"/>
                <a:cs typeface="Arial" panose="020B0604020202020204" pitchFamily="34" charset="0"/>
              </a:rPr>
              <a:t>Протокол </a:t>
            </a:r>
            <a:r>
              <a:rPr lang="ru-RU" dirty="0" err="1">
                <a:latin typeface="Arial" panose="020B0604020202020204" pitchFamily="34" charset="0"/>
                <a:cs typeface="Arial" panose="020B0604020202020204" pitchFamily="34" charset="0"/>
              </a:rPr>
              <a:t>засідання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педагогічної</a:t>
            </a:r>
            <a:r>
              <a:rPr lang="ru-RU" dirty="0">
                <a:latin typeface="Arial" panose="020B0604020202020204" pitchFamily="34" charset="0"/>
                <a:cs typeface="Arial" panose="020B0604020202020204" pitchFamily="34" charset="0"/>
              </a:rPr>
              <a:t> ради </a:t>
            </a:r>
            <a:r>
              <a:rPr lang="ru-RU" dirty="0" err="1">
                <a:solidFill>
                  <a:srgbClr val="C00000"/>
                </a:solidFill>
                <a:latin typeface="Arial" panose="020B0604020202020204" pitchFamily="34" charset="0"/>
                <a:cs typeface="Arial" panose="020B0604020202020204" pitchFamily="34" charset="0"/>
              </a:rPr>
              <a:t>назва</a:t>
            </a:r>
            <a:r>
              <a:rPr lang="ru-RU" dirty="0">
                <a:solidFill>
                  <a:srgbClr val="C00000"/>
                </a:solidFill>
                <a:latin typeface="Arial" panose="020B0604020202020204" pitchFamily="34" charset="0"/>
                <a:cs typeface="Arial" panose="020B0604020202020204" pitchFamily="34" charset="0"/>
              </a:rPr>
              <a:t> закладу</a:t>
            </a:r>
          </a:p>
          <a:p>
            <a:r>
              <a:rPr lang="ru-RU" dirty="0">
                <a:solidFill>
                  <a:srgbClr val="C00000"/>
                </a:solidFill>
                <a:latin typeface="Arial" panose="020B0604020202020204" pitchFamily="34" charset="0"/>
                <a:cs typeface="Arial" panose="020B0604020202020204" pitchFamily="34" charset="0"/>
              </a:rPr>
              <a:t>25.12.2023 № 5</a:t>
            </a:r>
          </a:p>
        </p:txBody>
      </p:sp>
      <p:sp>
        <p:nvSpPr>
          <p:cNvPr id="10" name="Прямокутник 9">
            <a:extLst>
              <a:ext uri="{FF2B5EF4-FFF2-40B4-BE49-F238E27FC236}">
                <a16:creationId xmlns:a16="http://schemas.microsoft.com/office/drawing/2014/main" xmlns="" id="{02F58C48-8F4F-4F65-8E55-8F64A687F05A}"/>
              </a:ext>
            </a:extLst>
          </p:cNvPr>
          <p:cNvSpPr/>
          <p:nvPr/>
        </p:nvSpPr>
        <p:spPr>
          <a:xfrm>
            <a:off x="52517" y="931788"/>
            <a:ext cx="11345662" cy="646331"/>
          </a:xfrm>
          <a:prstGeom prst="rect">
            <a:avLst/>
          </a:prstGeom>
        </p:spPr>
        <p:txBody>
          <a:bodyPr wrap="square">
            <a:spAutoFit/>
          </a:bodyPr>
          <a:lstStyle/>
          <a:p>
            <a:pPr algn="ctr"/>
            <a:r>
              <a:rPr lang="ru-RU" dirty="0"/>
              <a:t>РІЧНИЙ ПЛАН </a:t>
            </a:r>
          </a:p>
          <a:p>
            <a:pPr algn="ctr"/>
            <a:r>
              <a:rPr lang="ru-RU" dirty="0" err="1"/>
              <a:t>підвищення</a:t>
            </a:r>
            <a:r>
              <a:rPr lang="ru-RU" dirty="0"/>
              <a:t> </a:t>
            </a:r>
            <a:r>
              <a:rPr lang="ru-RU" dirty="0" err="1"/>
              <a:t>кваліфікації</a:t>
            </a:r>
            <a:r>
              <a:rPr lang="ru-RU" dirty="0"/>
              <a:t> </a:t>
            </a:r>
            <a:r>
              <a:rPr lang="ru-RU" dirty="0" err="1"/>
              <a:t>педагогічних</a:t>
            </a:r>
            <a:r>
              <a:rPr lang="ru-RU" dirty="0"/>
              <a:t> </a:t>
            </a:r>
            <a:r>
              <a:rPr lang="ru-RU" dirty="0" err="1"/>
              <a:t>працівників</a:t>
            </a:r>
            <a:r>
              <a:rPr lang="ru-RU" dirty="0"/>
              <a:t> </a:t>
            </a:r>
            <a:r>
              <a:rPr lang="ru-RU" dirty="0" err="1">
                <a:solidFill>
                  <a:srgbClr val="C00000"/>
                </a:solidFill>
              </a:rPr>
              <a:t>назва</a:t>
            </a:r>
            <a:r>
              <a:rPr lang="ru-RU" dirty="0">
                <a:solidFill>
                  <a:srgbClr val="C00000"/>
                </a:solidFill>
              </a:rPr>
              <a:t> закладу </a:t>
            </a:r>
            <a:r>
              <a:rPr lang="ru-RU" dirty="0"/>
              <a:t>на 2024 </a:t>
            </a:r>
            <a:r>
              <a:rPr lang="ru-RU" dirty="0" err="1"/>
              <a:t>рік</a:t>
            </a:r>
            <a:endParaRPr lang="ru-RU" dirty="0"/>
          </a:p>
        </p:txBody>
      </p:sp>
      <p:graphicFrame>
        <p:nvGraphicFramePr>
          <p:cNvPr id="12" name="Таблиця 11">
            <a:extLst>
              <a:ext uri="{FF2B5EF4-FFF2-40B4-BE49-F238E27FC236}">
                <a16:creationId xmlns:a16="http://schemas.microsoft.com/office/drawing/2014/main" xmlns="" id="{2082C18E-D46A-44CF-92EA-F56A4F6A1C01}"/>
              </a:ext>
            </a:extLst>
          </p:cNvPr>
          <p:cNvGraphicFramePr>
            <a:graphicFrameLocks noGrp="1"/>
          </p:cNvGraphicFramePr>
          <p:nvPr>
            <p:extLst>
              <p:ext uri="{D42A27DB-BD31-4B8C-83A1-F6EECF244321}">
                <p14:modId xmlns:p14="http://schemas.microsoft.com/office/powerpoint/2010/main" val="1969713084"/>
              </p:ext>
            </p:extLst>
          </p:nvPr>
        </p:nvGraphicFramePr>
        <p:xfrm>
          <a:off x="6743" y="1578119"/>
          <a:ext cx="12192001" cy="1315720"/>
        </p:xfrm>
        <a:graphic>
          <a:graphicData uri="http://schemas.openxmlformats.org/drawingml/2006/table">
            <a:tbl>
              <a:tblPr firstRow="1" bandRow="1">
                <a:tableStyleId>{21E4AEA4-8DFA-4A89-87EB-49C32662AFE0}</a:tableStyleId>
              </a:tblPr>
              <a:tblGrid>
                <a:gridCol w="461639">
                  <a:extLst>
                    <a:ext uri="{9D8B030D-6E8A-4147-A177-3AD203B41FA5}">
                      <a16:colId xmlns:a16="http://schemas.microsoft.com/office/drawing/2014/main" xmlns="" val="4122219274"/>
                    </a:ext>
                  </a:extLst>
                </a:gridCol>
                <a:gridCol w="1263521">
                  <a:extLst>
                    <a:ext uri="{9D8B030D-6E8A-4147-A177-3AD203B41FA5}">
                      <a16:colId xmlns:a16="http://schemas.microsoft.com/office/drawing/2014/main" xmlns="" val="2409156817"/>
                    </a:ext>
                  </a:extLst>
                </a:gridCol>
                <a:gridCol w="1495263">
                  <a:extLst>
                    <a:ext uri="{9D8B030D-6E8A-4147-A177-3AD203B41FA5}">
                      <a16:colId xmlns:a16="http://schemas.microsoft.com/office/drawing/2014/main" xmlns="" val="1069995737"/>
                    </a:ext>
                  </a:extLst>
                </a:gridCol>
                <a:gridCol w="1495263">
                  <a:extLst>
                    <a:ext uri="{9D8B030D-6E8A-4147-A177-3AD203B41FA5}">
                      <a16:colId xmlns:a16="http://schemas.microsoft.com/office/drawing/2014/main" xmlns="" val="2977592708"/>
                    </a:ext>
                  </a:extLst>
                </a:gridCol>
                <a:gridCol w="1495263">
                  <a:extLst>
                    <a:ext uri="{9D8B030D-6E8A-4147-A177-3AD203B41FA5}">
                      <a16:colId xmlns:a16="http://schemas.microsoft.com/office/drawing/2014/main" xmlns="" val="3906080956"/>
                    </a:ext>
                  </a:extLst>
                </a:gridCol>
                <a:gridCol w="1065168">
                  <a:extLst>
                    <a:ext uri="{9D8B030D-6E8A-4147-A177-3AD203B41FA5}">
                      <a16:colId xmlns:a16="http://schemas.microsoft.com/office/drawing/2014/main" xmlns="" val="16592645"/>
                    </a:ext>
                  </a:extLst>
                </a:gridCol>
                <a:gridCol w="1047565">
                  <a:extLst>
                    <a:ext uri="{9D8B030D-6E8A-4147-A177-3AD203B41FA5}">
                      <a16:colId xmlns:a16="http://schemas.microsoft.com/office/drawing/2014/main" xmlns="" val="1315370400"/>
                    </a:ext>
                  </a:extLst>
                </a:gridCol>
                <a:gridCol w="1402672">
                  <a:extLst>
                    <a:ext uri="{9D8B030D-6E8A-4147-A177-3AD203B41FA5}">
                      <a16:colId xmlns:a16="http://schemas.microsoft.com/office/drawing/2014/main" xmlns="" val="768324490"/>
                    </a:ext>
                  </a:extLst>
                </a:gridCol>
                <a:gridCol w="2465647">
                  <a:extLst>
                    <a:ext uri="{9D8B030D-6E8A-4147-A177-3AD203B41FA5}">
                      <a16:colId xmlns:a16="http://schemas.microsoft.com/office/drawing/2014/main" xmlns="" val="2750197870"/>
                    </a:ext>
                  </a:extLst>
                </a:gridCol>
              </a:tblGrid>
              <a:tr h="378239">
                <a:tc>
                  <a:txBody>
                    <a:bodyPr/>
                    <a:lstStyle/>
                    <a:p>
                      <a:r>
                        <a:rPr lang="uk-UA" sz="1400" dirty="0"/>
                        <a:t>№ з/п</a:t>
                      </a:r>
                    </a:p>
                  </a:txBody>
                  <a:tcPr/>
                </a:tc>
                <a:tc>
                  <a:txBody>
                    <a:bodyPr/>
                    <a:lstStyle/>
                    <a:p>
                      <a:r>
                        <a:rPr lang="uk-UA" sz="1400" dirty="0"/>
                        <a:t>ПІБ </a:t>
                      </a:r>
                      <a:r>
                        <a:rPr lang="uk-UA" sz="1400" dirty="0" err="1"/>
                        <a:t>педагогічнихпрцівників</a:t>
                      </a:r>
                      <a:endParaRPr lang="uk-UA" sz="1400" dirty="0"/>
                    </a:p>
                  </a:txBody>
                  <a:tcPr/>
                </a:tc>
                <a:tc>
                  <a:txBody>
                    <a:bodyPr/>
                    <a:lstStyle/>
                    <a:p>
                      <a:r>
                        <a:rPr lang="uk-UA" sz="1400" dirty="0"/>
                        <a:t>Тема (напрям, найменування)</a:t>
                      </a:r>
                    </a:p>
                  </a:txBody>
                  <a:tcPr/>
                </a:tc>
                <a:tc>
                  <a:txBody>
                    <a:bodyPr/>
                    <a:lstStyle/>
                    <a:p>
                      <a:r>
                        <a:rPr lang="uk-UA" sz="1400" dirty="0" err="1"/>
                        <a:t>Суб</a:t>
                      </a:r>
                      <a:r>
                        <a:rPr lang="en-US" sz="1400" dirty="0"/>
                        <a:t>”</a:t>
                      </a:r>
                      <a:r>
                        <a:rPr lang="uk-UA" sz="1400" dirty="0" err="1"/>
                        <a:t>єкт</a:t>
                      </a:r>
                      <a:r>
                        <a:rPr lang="uk-UA" sz="1400" dirty="0"/>
                        <a:t> підвищення кваліфікації</a:t>
                      </a:r>
                    </a:p>
                  </a:txBody>
                  <a:tcPr/>
                </a:tc>
                <a:tc>
                  <a:txBody>
                    <a:bodyPr/>
                    <a:lstStyle/>
                    <a:p>
                      <a:r>
                        <a:rPr lang="uk-UA" sz="1400" dirty="0"/>
                        <a:t>Обсяг (</a:t>
                      </a:r>
                      <a:r>
                        <a:rPr lang="uk-UA" sz="1400" dirty="0" smtClean="0"/>
                        <a:t>тривалість)</a:t>
                      </a:r>
                      <a:endParaRPr lang="uk-UA" sz="1400" dirty="0"/>
                    </a:p>
                  </a:txBody>
                  <a:tcPr/>
                </a:tc>
                <a:tc>
                  <a:txBody>
                    <a:bodyPr/>
                    <a:lstStyle/>
                    <a:p>
                      <a:r>
                        <a:rPr lang="uk-UA" sz="1400" dirty="0"/>
                        <a:t>Вид навчання</a:t>
                      </a:r>
                    </a:p>
                  </a:txBody>
                  <a:tcPr/>
                </a:tc>
                <a:tc>
                  <a:txBody>
                    <a:bodyPr/>
                    <a:lstStyle/>
                    <a:p>
                      <a:r>
                        <a:rPr lang="uk-UA" sz="1400" dirty="0"/>
                        <a:t>Форма навчання</a:t>
                      </a:r>
                    </a:p>
                  </a:txBody>
                  <a:tcPr/>
                </a:tc>
                <a:tc>
                  <a:txBody>
                    <a:bodyPr/>
                    <a:lstStyle/>
                    <a:p>
                      <a:r>
                        <a:rPr lang="uk-UA" sz="1400" dirty="0"/>
                        <a:t>Строки (графік)</a:t>
                      </a:r>
                    </a:p>
                  </a:txBody>
                  <a:tcPr/>
                </a:tc>
                <a:tc>
                  <a:txBody>
                    <a:bodyPr/>
                    <a:lstStyle/>
                    <a:p>
                      <a:r>
                        <a:rPr lang="uk-UA" sz="1400" dirty="0"/>
                        <a:t>Вартість (або примітка про </a:t>
                      </a:r>
                      <a:r>
                        <a:rPr lang="uk-UA" sz="1400" dirty="0" err="1"/>
                        <a:t>самофінансуввання</a:t>
                      </a:r>
                      <a:r>
                        <a:rPr lang="uk-UA" sz="1400" dirty="0"/>
                        <a:t> чи безоплатність), джерела фінансування</a:t>
                      </a:r>
                    </a:p>
                  </a:txBody>
                  <a:tcPr/>
                </a:tc>
                <a:extLst>
                  <a:ext uri="{0D108BD9-81ED-4DB2-BD59-A6C34878D82A}">
                    <a16:rowId xmlns:a16="http://schemas.microsoft.com/office/drawing/2014/main" xmlns="" val="722504651"/>
                  </a:ext>
                </a:extLst>
              </a:tr>
              <a:tr h="370840">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a:p>
                  </a:txBody>
                  <a:tcPr/>
                </a:tc>
                <a:tc>
                  <a:txBody>
                    <a:bodyPr/>
                    <a:lstStyle/>
                    <a:p>
                      <a:endParaRPr lang="uk-UA" sz="1400" dirty="0"/>
                    </a:p>
                  </a:txBody>
                  <a:tcPr/>
                </a:tc>
                <a:extLst>
                  <a:ext uri="{0D108BD9-81ED-4DB2-BD59-A6C34878D82A}">
                    <a16:rowId xmlns:a16="http://schemas.microsoft.com/office/drawing/2014/main" xmlns="" val="1996620710"/>
                  </a:ext>
                </a:extLst>
              </a:tr>
            </a:tbl>
          </a:graphicData>
        </a:graphic>
      </p:graphicFrame>
      <p:sp>
        <p:nvSpPr>
          <p:cNvPr id="13" name="Прямокутник 12">
            <a:extLst>
              <a:ext uri="{FF2B5EF4-FFF2-40B4-BE49-F238E27FC236}">
                <a16:creationId xmlns:a16="http://schemas.microsoft.com/office/drawing/2014/main" xmlns="" id="{561A936F-7260-4698-96C6-B251B6AADC4C}"/>
              </a:ext>
            </a:extLst>
          </p:cNvPr>
          <p:cNvSpPr/>
          <p:nvPr/>
        </p:nvSpPr>
        <p:spPr>
          <a:xfrm>
            <a:off x="-3" y="2893839"/>
            <a:ext cx="12086963" cy="646331"/>
          </a:xfrm>
          <a:prstGeom prst="rect">
            <a:avLst/>
          </a:prstGeom>
        </p:spPr>
        <p:txBody>
          <a:bodyPr wrap="square">
            <a:spAutoFit/>
          </a:bodyPr>
          <a:lstStyle/>
          <a:p>
            <a:r>
              <a:rPr lang="uk-UA" dirty="0"/>
              <a:t>Голова педагогічної ради		підпис			Власне ім’я ПРІЗВИЩЕ</a:t>
            </a:r>
          </a:p>
          <a:p>
            <a:r>
              <a:rPr lang="uk-UA" dirty="0"/>
              <a:t>Секретар педагогічної ради		підпис			Власне ім’я ПРІЗВИЩЕ</a:t>
            </a:r>
          </a:p>
        </p:txBody>
      </p:sp>
      <p:sp>
        <p:nvSpPr>
          <p:cNvPr id="2" name="Прямокутник 1">
            <a:extLst>
              <a:ext uri="{FF2B5EF4-FFF2-40B4-BE49-F238E27FC236}">
                <a16:creationId xmlns:a16="http://schemas.microsoft.com/office/drawing/2014/main" xmlns="" id="{30586E54-E9A2-4B48-A741-9E75381E016A}"/>
              </a:ext>
            </a:extLst>
          </p:cNvPr>
          <p:cNvSpPr/>
          <p:nvPr/>
        </p:nvSpPr>
        <p:spPr>
          <a:xfrm>
            <a:off x="7580908" y="3910159"/>
            <a:ext cx="4389150" cy="369332"/>
          </a:xfrm>
          <a:prstGeom prst="rect">
            <a:avLst/>
          </a:prstGeom>
        </p:spPr>
        <p:txBody>
          <a:bodyPr wrap="none">
            <a:spAutoFit/>
          </a:bodyPr>
          <a:lstStyle/>
          <a:p>
            <a:r>
              <a:rPr lang="ru-RU" dirty="0" err="1">
                <a:latin typeface="Arial" panose="020B0604020202020204" pitchFamily="34" charset="0"/>
                <a:cs typeface="Arial" panose="020B0604020202020204" pitchFamily="34" charset="0"/>
              </a:rPr>
              <a:t>Голові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педагогічної</a:t>
            </a:r>
            <a:r>
              <a:rPr lang="ru-RU" dirty="0">
                <a:latin typeface="Arial" panose="020B0604020202020204" pitchFamily="34" charset="0"/>
                <a:cs typeface="Arial" panose="020B0604020202020204" pitchFamily="34" charset="0"/>
              </a:rPr>
              <a:t> ради </a:t>
            </a:r>
            <a:r>
              <a:rPr lang="ru-RU" dirty="0" err="1">
                <a:solidFill>
                  <a:srgbClr val="C00000"/>
                </a:solidFill>
                <a:latin typeface="Arial" panose="020B0604020202020204" pitchFamily="34" charset="0"/>
                <a:cs typeface="Arial" panose="020B0604020202020204" pitchFamily="34" charset="0"/>
              </a:rPr>
              <a:t>назва</a:t>
            </a:r>
            <a:r>
              <a:rPr lang="ru-RU" dirty="0">
                <a:solidFill>
                  <a:srgbClr val="C00000"/>
                </a:solidFill>
                <a:latin typeface="Arial" panose="020B0604020202020204" pitchFamily="34" charset="0"/>
                <a:cs typeface="Arial" panose="020B0604020202020204" pitchFamily="34" charset="0"/>
              </a:rPr>
              <a:t> закладу</a:t>
            </a:r>
            <a:endParaRPr lang="uk-UA" dirty="0">
              <a:solidFill>
                <a:srgbClr val="C00000"/>
              </a:solidFill>
              <a:latin typeface="Arial" panose="020B0604020202020204" pitchFamily="34" charset="0"/>
              <a:cs typeface="Arial" panose="020B0604020202020204" pitchFamily="34" charset="0"/>
            </a:endParaRPr>
          </a:p>
        </p:txBody>
      </p:sp>
      <p:sp>
        <p:nvSpPr>
          <p:cNvPr id="4" name="Прямокутник 3">
            <a:extLst>
              <a:ext uri="{FF2B5EF4-FFF2-40B4-BE49-F238E27FC236}">
                <a16:creationId xmlns:a16="http://schemas.microsoft.com/office/drawing/2014/main" xmlns="" id="{C0B2181E-98E6-4BB1-B66F-0FEE5528AB85}"/>
              </a:ext>
            </a:extLst>
          </p:cNvPr>
          <p:cNvSpPr/>
          <p:nvPr/>
        </p:nvSpPr>
        <p:spPr>
          <a:xfrm>
            <a:off x="642152" y="4172985"/>
            <a:ext cx="9797988" cy="2585323"/>
          </a:xfrm>
          <a:prstGeom prst="rect">
            <a:avLst/>
          </a:prstGeom>
        </p:spPr>
        <p:txBody>
          <a:bodyPr wrap="square">
            <a:spAutoFit/>
          </a:bodyPr>
          <a:lstStyle/>
          <a:p>
            <a:pPr algn="ctr"/>
            <a:r>
              <a:rPr lang="uk-UA" dirty="0"/>
              <a:t>КЛОПОТАННЯ </a:t>
            </a:r>
          </a:p>
          <a:p>
            <a:pPr algn="ctr"/>
            <a:r>
              <a:rPr lang="uk-UA" dirty="0"/>
              <a:t>про зарахування / визнання документів про підвищення кваліфікації</a:t>
            </a:r>
          </a:p>
          <a:p>
            <a:pPr algn="ctr"/>
            <a:endParaRPr lang="uk-UA" dirty="0"/>
          </a:p>
          <a:p>
            <a:pPr algn="ctr"/>
            <a:r>
              <a:rPr lang="uk-UA" dirty="0"/>
              <a:t>Прошу зарахувати підвищення кваліфікації за напрямом (темою) «______________________________», обсягом ________ годин або ________ кредитів ЄКТС.</a:t>
            </a:r>
          </a:p>
          <a:p>
            <a:pPr algn="ctr"/>
            <a:endParaRPr lang="uk-UA" dirty="0"/>
          </a:p>
          <a:p>
            <a:pPr algn="ctr"/>
            <a:r>
              <a:rPr lang="uk-UA" dirty="0"/>
              <a:t>Додаток: копія документа про підвищення кваліфікації на ______ </a:t>
            </a:r>
            <a:r>
              <a:rPr lang="uk-UA" dirty="0" err="1"/>
              <a:t>арк</a:t>
            </a:r>
            <a:r>
              <a:rPr lang="uk-UA" dirty="0"/>
              <a:t>.</a:t>
            </a:r>
          </a:p>
          <a:p>
            <a:pPr algn="ctr"/>
            <a:endParaRPr lang="uk-UA" dirty="0"/>
          </a:p>
          <a:p>
            <a:pPr algn="ctr"/>
            <a:r>
              <a:rPr lang="uk-UA" dirty="0"/>
              <a:t>Дата									</a:t>
            </a:r>
            <a:r>
              <a:rPr lang="uk-UA" dirty="0" smtClean="0"/>
              <a:t>підпис</a:t>
            </a:r>
            <a:endParaRPr lang="uk-UA" dirty="0"/>
          </a:p>
        </p:txBody>
      </p:sp>
    </p:spTree>
    <p:extLst>
      <p:ext uri="{BB962C8B-B14F-4D97-AF65-F5344CB8AC3E}">
        <p14:creationId xmlns:p14="http://schemas.microsoft.com/office/powerpoint/2010/main" val="278455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83251" y="-1558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uk-UA" sz="32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21" y="1874447"/>
            <a:ext cx="2765347" cy="2074010"/>
          </a:xfrm>
          <a:prstGeom prst="rect">
            <a:avLst/>
          </a:prstGeom>
        </p:spPr>
      </p:pic>
      <p:sp>
        <p:nvSpPr>
          <p:cNvPr id="11" name="Округлений прямокутник 10"/>
          <p:cNvSpPr/>
          <p:nvPr/>
        </p:nvSpPr>
        <p:spPr>
          <a:xfrm>
            <a:off x="2342509" y="1232354"/>
            <a:ext cx="9849492" cy="3805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3600" b="0" i="0" u="none" strike="noStrike" kern="1200" cap="none" spc="0" normalizeH="0" baseline="0" noProof="0" dirty="0">
              <a:ln>
                <a:noFill/>
              </a:ln>
              <a:solidFill>
                <a:prstClr val="black"/>
              </a:solidFill>
              <a:effectLst/>
              <a:uLnTx/>
              <a:uFillTx/>
              <a:latin typeface="Bahnschrift Condensed" panose="020B0502040204020203" pitchFamily="34" charset="0"/>
              <a:ea typeface="Times New Roman" panose="02020603050405020304" pitchFamily="18" charset="0"/>
              <a:cs typeface="+mn-cs"/>
            </a:endParaRPr>
          </a:p>
        </p:txBody>
      </p:sp>
      <p:pic>
        <p:nvPicPr>
          <p:cNvPr id="12" name="Рисунок 11"/>
          <p:cNvPicPr>
            <a:picLocks noChangeAspect="1"/>
          </p:cNvPicPr>
          <p:nvPr/>
        </p:nvPicPr>
        <p:blipFill rotWithShape="1">
          <a:blip r:embed="rId4">
            <a:extLst>
              <a:ext uri="{28A0092B-C50C-407E-A947-70E740481C1C}">
                <a14:useLocalDpi xmlns:a14="http://schemas.microsoft.com/office/drawing/2010/main" val="0"/>
              </a:ext>
            </a:extLst>
          </a:blip>
          <a:srcRect l="18001" t="28108" r="13325" b="38836"/>
          <a:stretch/>
        </p:blipFill>
        <p:spPr>
          <a:xfrm rot="1076875">
            <a:off x="242428" y="3958593"/>
            <a:ext cx="2616485" cy="585627"/>
          </a:xfrm>
          <a:prstGeom prst="rect">
            <a:avLst/>
          </a:prstGeom>
        </p:spPr>
      </p:pic>
      <p:sp>
        <p:nvSpPr>
          <p:cNvPr id="14" name="Округлений прямокутник 13"/>
          <p:cNvSpPr/>
          <p:nvPr/>
        </p:nvSpPr>
        <p:spPr>
          <a:xfrm>
            <a:off x="142499" y="4896995"/>
            <a:ext cx="3633919" cy="12486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Bahnschrift Condensed" panose="020B0502040204020203" pitchFamily="34" charset="0"/>
                <a:ea typeface="Times New Roman" panose="02020603050405020304" pitchFamily="18" charset="0"/>
                <a:cs typeface="+mn-cs"/>
              </a:rPr>
              <a:t>Результати підвищення кваліфікації </a:t>
            </a:r>
            <a:r>
              <a:rPr kumimoji="0" lang="ru-RU" sz="2000" b="0" i="0" u="none" strike="noStrike" kern="1200" cap="none" spc="0" normalizeH="0" baseline="0" noProof="0" dirty="0" err="1">
                <a:ln>
                  <a:noFill/>
                </a:ln>
                <a:solidFill>
                  <a:prstClr val="black"/>
                </a:solidFill>
                <a:effectLst/>
                <a:uLnTx/>
                <a:uFillTx/>
                <a:latin typeface="Bahnschrift Condensed" panose="020B0502040204020203" pitchFamily="34" charset="0"/>
                <a:ea typeface="Times New Roman" panose="02020603050405020304" pitchFamily="18" charset="0"/>
                <a:cs typeface="+mn-cs"/>
              </a:rPr>
              <a:t>визнаються</a:t>
            </a:r>
            <a:r>
              <a:rPr kumimoji="0" lang="ru-RU" sz="2000" b="0" i="0" u="none" strike="noStrike" kern="1200" cap="none" spc="0" normalizeH="0" baseline="0" noProof="0" dirty="0">
                <a:ln>
                  <a:noFill/>
                </a:ln>
                <a:solidFill>
                  <a:prstClr val="black"/>
                </a:solidFill>
                <a:effectLst/>
                <a:uLnTx/>
                <a:uFillTx/>
                <a:latin typeface="Bahnschrift Condensed" panose="020B0502040204020203" pitchFamily="34" charset="0"/>
                <a:ea typeface="Times New Roman" panose="02020603050405020304" pitchFamily="18" charset="0"/>
                <a:cs typeface="+mn-cs"/>
              </a:rPr>
              <a:t> </a:t>
            </a:r>
            <a:r>
              <a:rPr kumimoji="0" lang="ru-RU" sz="2000" b="0" i="0" u="none" strike="noStrike" kern="1200" cap="none" spc="0" normalizeH="0" baseline="0" noProof="0" dirty="0" err="1">
                <a:ln>
                  <a:noFill/>
                </a:ln>
                <a:solidFill>
                  <a:prstClr val="black"/>
                </a:solidFill>
                <a:effectLst/>
                <a:uLnTx/>
                <a:uFillTx/>
                <a:latin typeface="Bahnschrift Condensed" panose="020B0502040204020203" pitchFamily="34" charset="0"/>
                <a:ea typeface="Times New Roman" panose="02020603050405020304" pitchFamily="18" charset="0"/>
                <a:cs typeface="+mn-cs"/>
              </a:rPr>
              <a:t>окремим</a:t>
            </a:r>
            <a:r>
              <a:rPr kumimoji="0" lang="ru-RU" sz="2000" b="0" i="0" u="none" strike="noStrike" kern="1200" cap="none" spc="0" normalizeH="0" baseline="0" noProof="0" dirty="0">
                <a:ln>
                  <a:noFill/>
                </a:ln>
                <a:solidFill>
                  <a:prstClr val="black"/>
                </a:solidFill>
                <a:effectLst/>
                <a:uLnTx/>
                <a:uFillTx/>
                <a:latin typeface="Bahnschrift Condensed" panose="020B0502040204020203" pitchFamily="34" charset="0"/>
                <a:ea typeface="Times New Roman" panose="02020603050405020304" pitchFamily="18" charset="0"/>
                <a:cs typeface="+mn-cs"/>
              </a:rPr>
              <a:t> </a:t>
            </a:r>
            <a:r>
              <a:rPr kumimoji="0" lang="ru-RU" sz="2000" b="0" i="0" u="none" strike="noStrike" kern="1200" cap="none" spc="0" normalizeH="0" baseline="0" noProof="0" dirty="0" err="1">
                <a:ln>
                  <a:noFill/>
                </a:ln>
                <a:solidFill>
                  <a:prstClr val="black"/>
                </a:solidFill>
                <a:effectLst/>
                <a:uLnTx/>
                <a:uFillTx/>
                <a:latin typeface="Bahnschrift Condensed" panose="020B0502040204020203" pitchFamily="34" charset="0"/>
                <a:ea typeface="Times New Roman" panose="02020603050405020304" pitchFamily="18" charset="0"/>
                <a:cs typeface="+mn-cs"/>
              </a:rPr>
              <a:t>рішенням</a:t>
            </a:r>
            <a:r>
              <a:rPr kumimoji="0" lang="ru-RU" sz="2000" b="0" i="0" u="none" strike="noStrike" kern="1200" cap="none" spc="0" normalizeH="0" baseline="0" noProof="0" dirty="0">
                <a:ln>
                  <a:noFill/>
                </a:ln>
                <a:solidFill>
                  <a:prstClr val="black"/>
                </a:solidFill>
                <a:effectLst/>
                <a:uLnTx/>
                <a:uFillTx/>
                <a:latin typeface="Bahnschrift Condensed" panose="020B0502040204020203" pitchFamily="34" charset="0"/>
                <a:ea typeface="Times New Roman" panose="02020603050405020304" pitchFamily="18" charset="0"/>
                <a:cs typeface="+mn-cs"/>
              </a:rPr>
              <a:t> </a:t>
            </a:r>
            <a:r>
              <a:rPr kumimoji="0" lang="ru-RU" sz="2000" b="0" i="0" u="none" strike="noStrike" kern="1200" cap="none" spc="0" normalizeH="0" baseline="0" noProof="0" dirty="0" err="1">
                <a:ln>
                  <a:noFill/>
                </a:ln>
                <a:solidFill>
                  <a:prstClr val="black"/>
                </a:solidFill>
                <a:effectLst/>
                <a:uLnTx/>
                <a:uFillTx/>
                <a:latin typeface="Bahnschrift Condensed" panose="020B0502040204020203" pitchFamily="34" charset="0"/>
                <a:ea typeface="Times New Roman" panose="02020603050405020304" pitchFamily="18" charset="0"/>
                <a:cs typeface="+mn-cs"/>
              </a:rPr>
              <a:t>педагогічної</a:t>
            </a:r>
            <a:r>
              <a:rPr kumimoji="0" lang="ru-RU" sz="2000" b="0" i="0" u="none" strike="noStrike" kern="1200" cap="none" spc="0" normalizeH="0" baseline="0" noProof="0" dirty="0">
                <a:ln>
                  <a:noFill/>
                </a:ln>
                <a:solidFill>
                  <a:prstClr val="black"/>
                </a:solidFill>
                <a:effectLst/>
                <a:uLnTx/>
                <a:uFillTx/>
                <a:latin typeface="Bahnschrift Condensed" panose="020B0502040204020203" pitchFamily="34" charset="0"/>
                <a:ea typeface="Times New Roman" panose="02020603050405020304" pitchFamily="18" charset="0"/>
                <a:cs typeface="+mn-cs"/>
              </a:rPr>
              <a:t> ради</a:t>
            </a:r>
            <a:endParaRPr kumimoji="0" lang="uk-UA" sz="2000" b="0" i="0" u="none" strike="noStrike" kern="1200" cap="none" spc="0" normalizeH="0" baseline="0" noProof="0" dirty="0">
              <a:ln>
                <a:noFill/>
              </a:ln>
              <a:solidFill>
                <a:prstClr val="black"/>
              </a:solidFill>
              <a:effectLst/>
              <a:uLnTx/>
              <a:uFillTx/>
              <a:latin typeface="Bahnschrift Condensed" panose="020B0502040204020203" pitchFamily="34" charset="0"/>
              <a:ea typeface="Times New Roman" panose="02020603050405020304" pitchFamily="18" charset="0"/>
              <a:cs typeface="+mn-cs"/>
            </a:endParaRPr>
          </a:p>
        </p:txBody>
      </p:sp>
      <p:sp>
        <p:nvSpPr>
          <p:cNvPr id="2" name="Прямокутник 1"/>
          <p:cNvSpPr/>
          <p:nvPr/>
        </p:nvSpPr>
        <p:spPr>
          <a:xfrm>
            <a:off x="3180755" y="1212826"/>
            <a:ext cx="9319605" cy="400110"/>
          </a:xfrm>
          <a:prstGeom prst="rect">
            <a:avLst/>
          </a:prstGeom>
        </p:spPr>
        <p:txBody>
          <a:bodyPr wrap="square">
            <a:spAutoFit/>
          </a:bodyPr>
          <a:lstStyle/>
          <a:p>
            <a:r>
              <a:rPr lang="uk-UA" sz="2000" dirty="0">
                <a:latin typeface="Bahnschrift Condensed" panose="020B0502040204020203" pitchFamily="34" charset="0"/>
                <a:ea typeface="Times New Roman" panose="02020603050405020304" pitchFamily="18" charset="0"/>
              </a:rPr>
              <a:t>Визнання результатів підвищення кваліфікації педагогічних працівників</a:t>
            </a:r>
          </a:p>
        </p:txBody>
      </p:sp>
      <p:sp>
        <p:nvSpPr>
          <p:cNvPr id="3" name="Прямокутник 2"/>
          <p:cNvSpPr/>
          <p:nvPr/>
        </p:nvSpPr>
        <p:spPr>
          <a:xfrm>
            <a:off x="1393870" y="48477"/>
            <a:ext cx="10204980" cy="1077218"/>
          </a:xfrm>
          <a:prstGeom prst="rect">
            <a:avLst/>
          </a:prstGeom>
        </p:spPr>
        <p:txBody>
          <a:bodyPr wrap="square">
            <a:spAutoFit/>
          </a:bodyPr>
          <a:lstStyle/>
          <a:p>
            <a:pPr algn="ctr"/>
            <a:r>
              <a:rPr lang="uk-UA"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Порядок підвищення кваліфікації педагогічних і науково-педагогічних працівників (п. 25)</a:t>
            </a:r>
            <a:endParaRPr lang="uk-UA" sz="3200" dirty="0">
              <a:solidFill>
                <a:schemeClr val="tx2"/>
              </a:solidFill>
            </a:endParaRPr>
          </a:p>
        </p:txBody>
      </p:sp>
      <p:cxnSp>
        <p:nvCxnSpPr>
          <p:cNvPr id="15" name="Пряма сполучна лінія 14"/>
          <p:cNvCxnSpPr/>
          <p:nvPr/>
        </p:nvCxnSpPr>
        <p:spPr>
          <a:xfrm flipV="1">
            <a:off x="247620" y="4094661"/>
            <a:ext cx="2931845" cy="421241"/>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Прямокутник 15"/>
          <p:cNvSpPr/>
          <p:nvPr/>
        </p:nvSpPr>
        <p:spPr>
          <a:xfrm>
            <a:off x="3736519" y="2250362"/>
            <a:ext cx="3602804" cy="9349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dirty="0">
                <a:solidFill>
                  <a:schemeClr val="tx1"/>
                </a:solidFill>
                <a:latin typeface="Bahnschrift Condensed" panose="020B0502040204020203" pitchFamily="34" charset="0"/>
                <a:ea typeface="Times New Roman" panose="02020603050405020304" pitchFamily="18" charset="0"/>
              </a:rPr>
              <a:t>клопотання про визнання підвищення кваліфікації</a:t>
            </a:r>
          </a:p>
        </p:txBody>
      </p:sp>
      <p:sp>
        <p:nvSpPr>
          <p:cNvPr id="17" name="Округлений прямокутник 16"/>
          <p:cNvSpPr/>
          <p:nvPr/>
        </p:nvSpPr>
        <p:spPr>
          <a:xfrm>
            <a:off x="8196592" y="2250182"/>
            <a:ext cx="3749393" cy="9349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dirty="0">
                <a:solidFill>
                  <a:schemeClr val="tx1"/>
                </a:solidFill>
                <a:latin typeface="Bahnschrift Condensed" panose="020B0502040204020203" pitchFamily="34" charset="0"/>
                <a:ea typeface="Times New Roman" panose="02020603050405020304" pitchFamily="18" charset="0"/>
              </a:rPr>
              <a:t>документ про проходження підвищення кваліфікації</a:t>
            </a:r>
          </a:p>
        </p:txBody>
      </p:sp>
      <p:sp>
        <p:nvSpPr>
          <p:cNvPr id="18" name="Виноска зі стрілкою вниз&#10; 17"/>
          <p:cNvSpPr/>
          <p:nvPr/>
        </p:nvSpPr>
        <p:spPr>
          <a:xfrm>
            <a:off x="3671299" y="1743199"/>
            <a:ext cx="8338517" cy="581078"/>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000" dirty="0" err="1">
                <a:solidFill>
                  <a:schemeClr val="tx1"/>
                </a:solidFill>
                <a:latin typeface="Bahnschrift Condensed" panose="020B0502040204020203" pitchFamily="34" charset="0"/>
                <a:ea typeface="Times New Roman" panose="02020603050405020304" pitchFamily="18" charset="0"/>
              </a:rPr>
              <a:t>протягом</a:t>
            </a:r>
            <a:r>
              <a:rPr lang="ru-RU" sz="2000" dirty="0">
                <a:solidFill>
                  <a:schemeClr val="tx1"/>
                </a:solidFill>
                <a:latin typeface="Bahnschrift Condensed" panose="020B0502040204020203" pitchFamily="34" charset="0"/>
                <a:ea typeface="Times New Roman" panose="02020603050405020304" pitchFamily="18" charset="0"/>
              </a:rPr>
              <a:t> 1 </a:t>
            </a:r>
            <a:r>
              <a:rPr lang="ru-RU" sz="2000" dirty="0" err="1">
                <a:solidFill>
                  <a:schemeClr val="tx1"/>
                </a:solidFill>
                <a:latin typeface="Bahnschrift Condensed" panose="020B0502040204020203" pitchFamily="34" charset="0"/>
                <a:ea typeface="Times New Roman" panose="02020603050405020304" pitchFamily="18" charset="0"/>
              </a:rPr>
              <a:t>місяця</a:t>
            </a:r>
            <a:r>
              <a:rPr lang="ru-RU" sz="2000" dirty="0">
                <a:solidFill>
                  <a:schemeClr val="tx1"/>
                </a:solidFill>
                <a:latin typeface="Bahnschrift Condensed" panose="020B0502040204020203" pitchFamily="34" charset="0"/>
                <a:ea typeface="Times New Roman" panose="02020603050405020304" pitchFamily="18" charset="0"/>
              </a:rPr>
              <a:t> </a:t>
            </a:r>
            <a:r>
              <a:rPr lang="ru-RU" sz="2000" dirty="0" err="1">
                <a:solidFill>
                  <a:schemeClr val="tx1"/>
                </a:solidFill>
                <a:latin typeface="Bahnschrift Condensed" panose="020B0502040204020203" pitchFamily="34" charset="0"/>
                <a:ea typeface="Times New Roman" panose="02020603050405020304" pitchFamily="18" charset="0"/>
              </a:rPr>
              <a:t>після</a:t>
            </a:r>
            <a:r>
              <a:rPr lang="ru-RU" sz="2000" dirty="0">
                <a:solidFill>
                  <a:schemeClr val="tx1"/>
                </a:solidFill>
                <a:latin typeface="Bahnschrift Condensed" panose="020B0502040204020203" pitchFamily="34" charset="0"/>
                <a:ea typeface="Times New Roman" panose="02020603050405020304" pitchFamily="18" charset="0"/>
              </a:rPr>
              <a:t> </a:t>
            </a:r>
            <a:r>
              <a:rPr lang="ru-RU" sz="2000" dirty="0" err="1">
                <a:solidFill>
                  <a:schemeClr val="tx1"/>
                </a:solidFill>
                <a:latin typeface="Bahnschrift Condensed" panose="020B0502040204020203" pitchFamily="34" charset="0"/>
                <a:ea typeface="Times New Roman" panose="02020603050405020304" pitchFamily="18" charset="0"/>
              </a:rPr>
              <a:t>завершення</a:t>
            </a:r>
            <a:r>
              <a:rPr lang="ru-RU" sz="2000" dirty="0">
                <a:solidFill>
                  <a:schemeClr val="tx1"/>
                </a:solidFill>
                <a:latin typeface="Bahnschrift Condensed" panose="020B0502040204020203" pitchFamily="34" charset="0"/>
                <a:ea typeface="Times New Roman" panose="02020603050405020304" pitchFamily="18" charset="0"/>
              </a:rPr>
              <a:t> </a:t>
            </a:r>
            <a:r>
              <a:rPr lang="ru-RU" sz="2000" dirty="0" err="1">
                <a:solidFill>
                  <a:schemeClr val="tx1"/>
                </a:solidFill>
                <a:latin typeface="Bahnschrift Condensed" panose="020B0502040204020203" pitchFamily="34" charset="0"/>
                <a:ea typeface="Times New Roman" panose="02020603050405020304" pitchFamily="18" charset="0"/>
              </a:rPr>
              <a:t>підвищення</a:t>
            </a:r>
            <a:r>
              <a:rPr lang="ru-RU" sz="2000" dirty="0">
                <a:solidFill>
                  <a:schemeClr val="tx1"/>
                </a:solidFill>
                <a:latin typeface="Bahnschrift Condensed" panose="020B0502040204020203" pitchFamily="34" charset="0"/>
                <a:ea typeface="Times New Roman" panose="02020603050405020304" pitchFamily="18" charset="0"/>
              </a:rPr>
              <a:t> </a:t>
            </a:r>
            <a:r>
              <a:rPr lang="ru-RU" sz="2000" dirty="0" err="1">
                <a:solidFill>
                  <a:schemeClr val="tx1"/>
                </a:solidFill>
                <a:latin typeface="Bahnschrift Condensed" panose="020B0502040204020203" pitchFamily="34" charset="0"/>
                <a:ea typeface="Times New Roman" panose="02020603050405020304" pitchFamily="18" charset="0"/>
              </a:rPr>
              <a:t>кваліфікації</a:t>
            </a:r>
            <a:r>
              <a:rPr lang="ru-RU" sz="2000" dirty="0">
                <a:solidFill>
                  <a:schemeClr val="tx1"/>
                </a:solidFill>
                <a:latin typeface="Bahnschrift Condensed" panose="020B0502040204020203" pitchFamily="34" charset="0"/>
                <a:ea typeface="Times New Roman" panose="02020603050405020304" pitchFamily="18" charset="0"/>
              </a:rPr>
              <a:t> </a:t>
            </a:r>
            <a:endParaRPr lang="uk-UA" sz="2000" dirty="0">
              <a:solidFill>
                <a:schemeClr val="tx1"/>
              </a:solidFill>
              <a:latin typeface="Bahnschrift Condensed" panose="020B0502040204020203" pitchFamily="34" charset="0"/>
              <a:ea typeface="Times New Roman" panose="02020603050405020304" pitchFamily="18" charset="0"/>
            </a:endParaRPr>
          </a:p>
        </p:txBody>
      </p:sp>
      <p:sp>
        <p:nvSpPr>
          <p:cNvPr id="19" name="Виноска зі стрілкою вниз&#10; 18"/>
          <p:cNvSpPr/>
          <p:nvPr/>
        </p:nvSpPr>
        <p:spPr>
          <a:xfrm>
            <a:off x="3736519" y="3272814"/>
            <a:ext cx="8338517" cy="581078"/>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000" dirty="0" err="1">
                <a:solidFill>
                  <a:schemeClr val="tx1"/>
                </a:solidFill>
                <a:latin typeface="Bahnschrift Condensed" panose="020B0502040204020203" pitchFamily="34" charset="0"/>
                <a:ea typeface="Times New Roman" panose="02020603050405020304" pitchFamily="18" charset="0"/>
              </a:rPr>
              <a:t>протягом</a:t>
            </a:r>
            <a:r>
              <a:rPr lang="ru-RU" sz="2000" dirty="0">
                <a:solidFill>
                  <a:schemeClr val="tx1"/>
                </a:solidFill>
                <a:latin typeface="Bahnschrift Condensed" panose="020B0502040204020203" pitchFamily="34" charset="0"/>
                <a:ea typeface="Times New Roman" panose="02020603050405020304" pitchFamily="18" charset="0"/>
              </a:rPr>
              <a:t> 1 </a:t>
            </a:r>
            <a:r>
              <a:rPr lang="ru-RU" sz="2000" dirty="0" err="1">
                <a:solidFill>
                  <a:schemeClr val="tx1"/>
                </a:solidFill>
                <a:latin typeface="Bahnschrift Condensed" panose="020B0502040204020203" pitchFamily="34" charset="0"/>
                <a:ea typeface="Times New Roman" panose="02020603050405020304" pitchFamily="18" charset="0"/>
              </a:rPr>
              <a:t>місяця</a:t>
            </a:r>
            <a:r>
              <a:rPr lang="ru-RU" sz="2000" dirty="0">
                <a:solidFill>
                  <a:schemeClr val="tx1"/>
                </a:solidFill>
                <a:latin typeface="Bahnschrift Condensed" panose="020B0502040204020203" pitchFamily="34" charset="0"/>
                <a:ea typeface="Times New Roman" panose="02020603050405020304" pitchFamily="18" charset="0"/>
              </a:rPr>
              <a:t> з дня </a:t>
            </a:r>
            <a:r>
              <a:rPr lang="ru-RU" sz="2000" dirty="0" err="1">
                <a:solidFill>
                  <a:schemeClr val="tx1"/>
                </a:solidFill>
                <a:latin typeface="Bahnschrift Condensed" panose="020B0502040204020203" pitchFamily="34" charset="0"/>
                <a:ea typeface="Times New Roman" panose="02020603050405020304" pitchFamily="18" charset="0"/>
              </a:rPr>
              <a:t>подання</a:t>
            </a:r>
            <a:r>
              <a:rPr lang="ru-RU" sz="2000" dirty="0">
                <a:solidFill>
                  <a:schemeClr val="tx1"/>
                </a:solidFill>
                <a:latin typeface="Bahnschrift Condensed" panose="020B0502040204020203" pitchFamily="34" charset="0"/>
                <a:ea typeface="Times New Roman" panose="02020603050405020304" pitchFamily="18" charset="0"/>
              </a:rPr>
              <a:t> </a:t>
            </a:r>
            <a:r>
              <a:rPr lang="ru-RU" sz="2000" dirty="0" err="1">
                <a:solidFill>
                  <a:schemeClr val="tx1"/>
                </a:solidFill>
                <a:latin typeface="Bahnschrift Condensed" panose="020B0502040204020203" pitchFamily="34" charset="0"/>
                <a:ea typeface="Times New Roman" panose="02020603050405020304" pitchFamily="18" charset="0"/>
              </a:rPr>
              <a:t>клапотання</a:t>
            </a:r>
            <a:endParaRPr lang="uk-UA" sz="2000" dirty="0">
              <a:solidFill>
                <a:schemeClr val="tx1"/>
              </a:solidFill>
              <a:latin typeface="Bahnschrift Condensed" panose="020B0502040204020203" pitchFamily="34" charset="0"/>
              <a:ea typeface="Times New Roman" panose="02020603050405020304" pitchFamily="18" charset="0"/>
            </a:endParaRPr>
          </a:p>
        </p:txBody>
      </p:sp>
      <p:sp>
        <p:nvSpPr>
          <p:cNvPr id="20" name="Округлений прямокутник 19"/>
          <p:cNvSpPr/>
          <p:nvPr/>
        </p:nvSpPr>
        <p:spPr>
          <a:xfrm>
            <a:off x="5345369" y="3883706"/>
            <a:ext cx="5287241" cy="6985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dirty="0">
                <a:solidFill>
                  <a:schemeClr val="tx1"/>
                </a:solidFill>
                <a:latin typeface="Bahnschrift Condensed" panose="020B0502040204020203" pitchFamily="34" charset="0"/>
                <a:ea typeface="Times New Roman" panose="02020603050405020304" pitchFamily="18" charset="0"/>
              </a:rPr>
              <a:t>звіт педагогічного працівника на педагогічній раді</a:t>
            </a:r>
          </a:p>
        </p:txBody>
      </p:sp>
      <p:sp>
        <p:nvSpPr>
          <p:cNvPr id="21" name="Прямокутник 20"/>
          <p:cNvSpPr/>
          <p:nvPr/>
        </p:nvSpPr>
        <p:spPr>
          <a:xfrm>
            <a:off x="3948934" y="4698285"/>
            <a:ext cx="3390389" cy="8154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2000" dirty="0">
                <a:solidFill>
                  <a:schemeClr val="tx1"/>
                </a:solidFill>
                <a:latin typeface="Bahnschrift Condensed" panose="020B0502040204020203" pitchFamily="34" charset="0"/>
                <a:ea typeface="Times New Roman" panose="02020603050405020304" pitchFamily="18" charset="0"/>
              </a:rPr>
              <a:t>визнання результатів підвищення кваліфікації</a:t>
            </a:r>
          </a:p>
        </p:txBody>
      </p:sp>
      <p:sp>
        <p:nvSpPr>
          <p:cNvPr id="22" name="Прямокутник 21"/>
          <p:cNvSpPr/>
          <p:nvPr/>
        </p:nvSpPr>
        <p:spPr>
          <a:xfrm>
            <a:off x="7840558" y="5633235"/>
            <a:ext cx="4047903" cy="9349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2000" dirty="0">
                <a:solidFill>
                  <a:schemeClr val="tx1"/>
                </a:solidFill>
                <a:latin typeface="Bahnschrift Condensed" panose="020B0502040204020203" pitchFamily="34" charset="0"/>
                <a:ea typeface="Times New Roman" panose="02020603050405020304" pitchFamily="18" charset="0"/>
              </a:rPr>
              <a:t>рекомендації щодо повторного підвищення кваліфікації </a:t>
            </a:r>
          </a:p>
        </p:txBody>
      </p:sp>
      <p:sp>
        <p:nvSpPr>
          <p:cNvPr id="23" name="Виноска зі стрілкою вниз&#10; 22"/>
          <p:cNvSpPr/>
          <p:nvPr/>
        </p:nvSpPr>
        <p:spPr>
          <a:xfrm>
            <a:off x="7715355" y="4698285"/>
            <a:ext cx="4269328" cy="121523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a:solidFill>
                  <a:prstClr val="black"/>
                </a:solidFill>
                <a:latin typeface="Bahnschrift Condensed" panose="020B0502040204020203" pitchFamily="34" charset="0"/>
                <a:ea typeface="Times New Roman" panose="02020603050405020304" pitchFamily="18" charset="0"/>
              </a:rPr>
              <a:t>невизнання результатів підвищення кваліфікації</a:t>
            </a:r>
            <a:endParaRPr lang="uk-UA" sz="2000" dirty="0">
              <a:solidFill>
                <a:prstClr val="black"/>
              </a:solidFill>
              <a:latin typeface="Bahnschrift Condensed"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269937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7"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txBox="1"/>
          <p:nvPr/>
        </p:nvSpPr>
        <p:spPr>
          <a:xfrm>
            <a:off x="2175164" y="-126241"/>
            <a:ext cx="7841673" cy="182445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2060"/>
              </a:buClr>
              <a:buSzPts val="4800"/>
              <a:buFont typeface="Cambria"/>
              <a:buNone/>
            </a:pPr>
            <a:r>
              <a:rPr lang="uk-UA" sz="4800" b="1">
                <a:solidFill>
                  <a:srgbClr val="002060"/>
                </a:solidFill>
                <a:latin typeface="Cambria"/>
                <a:ea typeface="Cambria"/>
                <a:cs typeface="Cambria"/>
                <a:sym typeface="Cambria"/>
              </a:rPr>
              <a:t>ВИЗНАННЯ РЕЗУЛЬТАТІВ</a:t>
            </a:r>
            <a:endParaRPr/>
          </a:p>
          <a:p>
            <a:pPr marL="0" marR="0" lvl="0" indent="0" algn="ctr" rtl="0">
              <a:lnSpc>
                <a:spcPct val="90000"/>
              </a:lnSpc>
              <a:spcBef>
                <a:spcPts val="0"/>
              </a:spcBef>
              <a:spcAft>
                <a:spcPts val="0"/>
              </a:spcAft>
              <a:buClr>
                <a:srgbClr val="002060"/>
              </a:buClr>
              <a:buSzPts val="4800"/>
              <a:buFont typeface="Cambria"/>
              <a:buNone/>
            </a:pPr>
            <a:r>
              <a:rPr lang="uk-UA" sz="4800" b="1">
                <a:solidFill>
                  <a:srgbClr val="002060"/>
                </a:solidFill>
                <a:latin typeface="Cambria"/>
                <a:ea typeface="Cambria"/>
                <a:cs typeface="Cambria"/>
                <a:sym typeface="Cambria"/>
              </a:rPr>
              <a:t>підвищення кваліфікації</a:t>
            </a:r>
            <a:endParaRPr/>
          </a:p>
        </p:txBody>
      </p:sp>
      <p:sp>
        <p:nvSpPr>
          <p:cNvPr id="254" name="Google Shape;254;p12"/>
          <p:cNvSpPr/>
          <p:nvPr/>
        </p:nvSpPr>
        <p:spPr>
          <a:xfrm>
            <a:off x="2526188" y="4942873"/>
            <a:ext cx="6825758" cy="1719185"/>
          </a:xfrm>
          <a:prstGeom prst="roundRect">
            <a:avLst>
              <a:gd name="adj" fmla="val 16667"/>
            </a:avLst>
          </a:prstGeom>
          <a:solidFill>
            <a:schemeClr val="accent2">
              <a:lumMod val="40000"/>
              <a:lumOff val="60000"/>
            </a:schemeClr>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b="1" dirty="0">
                <a:solidFill>
                  <a:srgbClr val="1E4E79"/>
                </a:solidFill>
                <a:latin typeface="Cambria"/>
                <a:ea typeface="Cambria"/>
                <a:cs typeface="Cambria"/>
                <a:sym typeface="Cambria"/>
              </a:rPr>
              <a:t>ІІІ. </a:t>
            </a:r>
            <a:r>
              <a:rPr lang="uk-UA" sz="2400" b="1" dirty="0" smtClean="0">
                <a:solidFill>
                  <a:srgbClr val="1E4E79"/>
                </a:solidFill>
                <a:latin typeface="Cambria"/>
                <a:ea typeface="Cambria"/>
                <a:cs typeface="Cambria"/>
                <a:sym typeface="Cambria"/>
              </a:rPr>
              <a:t>ЗВІТУЄ</a:t>
            </a:r>
            <a:endParaRPr dirty="0"/>
          </a:p>
          <a:p>
            <a:pPr marL="0" marR="0" lvl="0" indent="0" algn="ctr" rtl="0">
              <a:spcBef>
                <a:spcPts val="0"/>
              </a:spcBef>
              <a:spcAft>
                <a:spcPts val="0"/>
              </a:spcAft>
              <a:buNone/>
            </a:pPr>
            <a:r>
              <a:rPr lang="uk-UA" sz="2400" dirty="0">
                <a:solidFill>
                  <a:srgbClr val="1E4E79"/>
                </a:solidFill>
                <a:latin typeface="Cambria"/>
                <a:ea typeface="Cambria"/>
                <a:cs typeface="Cambria"/>
                <a:sym typeface="Cambria"/>
              </a:rPr>
              <a:t>на педагогічній раді щодо якості виконання програми підвищення кваліфікації, результатів підвищення кваліфікації </a:t>
            </a:r>
            <a:endParaRPr dirty="0"/>
          </a:p>
        </p:txBody>
      </p:sp>
      <p:sp>
        <p:nvSpPr>
          <p:cNvPr id="255" name="Google Shape;255;p12"/>
          <p:cNvSpPr/>
          <p:nvPr/>
        </p:nvSpPr>
        <p:spPr>
          <a:xfrm>
            <a:off x="6608833" y="2490079"/>
            <a:ext cx="5472332" cy="2308116"/>
          </a:xfrm>
          <a:prstGeom prst="roundRect">
            <a:avLst>
              <a:gd name="adj" fmla="val 16667"/>
            </a:avLst>
          </a:prstGeom>
          <a:solidFill>
            <a:srgbClr val="FFC000"/>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b="1" dirty="0">
                <a:solidFill>
                  <a:srgbClr val="1E4E79"/>
                </a:solidFill>
                <a:latin typeface="Cambria"/>
                <a:ea typeface="Cambria"/>
                <a:cs typeface="Cambria"/>
                <a:sym typeface="Cambria"/>
              </a:rPr>
              <a:t>ІІ. </a:t>
            </a:r>
            <a:r>
              <a:rPr lang="uk-UA" sz="2400" b="1" dirty="0" smtClean="0">
                <a:solidFill>
                  <a:srgbClr val="1E4E79"/>
                </a:solidFill>
                <a:latin typeface="Cambria"/>
                <a:ea typeface="Cambria"/>
                <a:cs typeface="Cambria"/>
                <a:sym typeface="Cambria"/>
              </a:rPr>
              <a:t>ПОДАЄ </a:t>
            </a:r>
            <a:r>
              <a:rPr lang="uk-UA" sz="2400" b="1" dirty="0">
                <a:solidFill>
                  <a:srgbClr val="1E4E79"/>
                </a:solidFill>
                <a:latin typeface="Cambria"/>
                <a:ea typeface="Cambria"/>
                <a:cs typeface="Cambria"/>
                <a:sym typeface="Cambria"/>
              </a:rPr>
              <a:t>ЗВІТ</a:t>
            </a:r>
            <a:endParaRPr dirty="0"/>
          </a:p>
          <a:p>
            <a:pPr marL="0" marR="0" lvl="0" indent="0" algn="ctr" rtl="0">
              <a:spcBef>
                <a:spcPts val="0"/>
              </a:spcBef>
              <a:spcAft>
                <a:spcPts val="0"/>
              </a:spcAft>
              <a:buNone/>
            </a:pPr>
            <a:r>
              <a:rPr lang="uk-UA" sz="2400" dirty="0">
                <a:solidFill>
                  <a:srgbClr val="1E4E79"/>
                </a:solidFill>
                <a:latin typeface="Cambria"/>
                <a:ea typeface="Cambria"/>
                <a:cs typeface="Cambria"/>
                <a:sym typeface="Cambria"/>
              </a:rPr>
              <a:t>про результати підвищення кваліфікації шляхом </a:t>
            </a:r>
            <a:r>
              <a:rPr lang="uk-UA" sz="2400" u="sng" dirty="0" err="1">
                <a:solidFill>
                  <a:srgbClr val="1E4E79"/>
                </a:solidFill>
                <a:latin typeface="Cambria"/>
                <a:ea typeface="Cambria"/>
                <a:cs typeface="Cambria"/>
                <a:sym typeface="Cambria"/>
              </a:rPr>
              <a:t>інформальної</a:t>
            </a:r>
            <a:r>
              <a:rPr lang="uk-UA" sz="2400" u="sng" dirty="0">
                <a:solidFill>
                  <a:srgbClr val="1E4E79"/>
                </a:solidFill>
                <a:latin typeface="Cambria"/>
                <a:ea typeface="Cambria"/>
                <a:cs typeface="Cambria"/>
                <a:sym typeface="Cambria"/>
              </a:rPr>
              <a:t> освіти (самоосвіти</a:t>
            </a:r>
            <a:r>
              <a:rPr lang="uk-UA" sz="2400" dirty="0">
                <a:solidFill>
                  <a:srgbClr val="1E4E79"/>
                </a:solidFill>
                <a:latin typeface="Cambria"/>
                <a:ea typeface="Cambria"/>
                <a:cs typeface="Cambria"/>
                <a:sym typeface="Cambria"/>
              </a:rPr>
              <a:t>), або творчу роботу, персональну розробку електронного освітнього ресурсу</a:t>
            </a:r>
            <a:endParaRPr dirty="0"/>
          </a:p>
        </p:txBody>
      </p:sp>
      <p:sp>
        <p:nvSpPr>
          <p:cNvPr id="256" name="Google Shape;256;p12"/>
          <p:cNvSpPr/>
          <p:nvPr/>
        </p:nvSpPr>
        <p:spPr>
          <a:xfrm>
            <a:off x="110836" y="2550020"/>
            <a:ext cx="5472332" cy="2188235"/>
          </a:xfrm>
          <a:prstGeom prst="roundRect">
            <a:avLst>
              <a:gd name="adj" fmla="val 16667"/>
            </a:avLst>
          </a:prstGeom>
          <a:solidFill>
            <a:schemeClr val="accent6">
              <a:lumMod val="60000"/>
              <a:lumOff val="40000"/>
            </a:schemeClr>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400" b="1" dirty="0">
                <a:solidFill>
                  <a:srgbClr val="1E4E79"/>
                </a:solidFill>
                <a:latin typeface="Cambria"/>
                <a:ea typeface="Cambria"/>
                <a:cs typeface="Cambria"/>
                <a:sym typeface="Cambria"/>
              </a:rPr>
              <a:t>І. </a:t>
            </a:r>
            <a:r>
              <a:rPr lang="uk-UA" sz="2400" b="1" dirty="0" smtClean="0">
                <a:solidFill>
                  <a:srgbClr val="1E4E79"/>
                </a:solidFill>
                <a:latin typeface="Cambria"/>
                <a:ea typeface="Cambria"/>
                <a:cs typeface="Cambria"/>
                <a:sym typeface="Cambria"/>
              </a:rPr>
              <a:t>ПОДАЄ </a:t>
            </a:r>
            <a:r>
              <a:rPr lang="uk-UA" sz="2400" b="1" dirty="0">
                <a:solidFill>
                  <a:srgbClr val="1E4E79"/>
                </a:solidFill>
                <a:latin typeface="Cambria"/>
                <a:ea typeface="Cambria"/>
                <a:cs typeface="Cambria"/>
                <a:sym typeface="Cambria"/>
              </a:rPr>
              <a:t>КЛОПОТАННЯ</a:t>
            </a:r>
            <a:endParaRPr dirty="0"/>
          </a:p>
          <a:p>
            <a:pPr marL="0" marR="0" lvl="0" indent="0" algn="ctr" rtl="0">
              <a:spcBef>
                <a:spcPts val="0"/>
              </a:spcBef>
              <a:spcAft>
                <a:spcPts val="0"/>
              </a:spcAft>
              <a:buNone/>
            </a:pPr>
            <a:r>
              <a:rPr lang="uk-UA" sz="2400" dirty="0">
                <a:solidFill>
                  <a:srgbClr val="1E4E79"/>
                </a:solidFill>
                <a:latin typeface="Cambria"/>
                <a:ea typeface="Cambria"/>
                <a:cs typeface="Cambria"/>
                <a:sym typeface="Cambria"/>
              </a:rPr>
              <a:t>про визнання результатів навчання та документ про підвищення кваліфікації </a:t>
            </a:r>
            <a:endParaRPr dirty="0"/>
          </a:p>
          <a:p>
            <a:pPr marL="0" marR="0" lvl="0" indent="0" algn="ctr" rtl="0">
              <a:spcBef>
                <a:spcPts val="0"/>
              </a:spcBef>
              <a:spcAft>
                <a:spcPts val="0"/>
              </a:spcAft>
              <a:buNone/>
            </a:pPr>
            <a:r>
              <a:rPr lang="uk-UA" sz="2400" b="1" dirty="0">
                <a:solidFill>
                  <a:srgbClr val="1E4E79"/>
                </a:solidFill>
                <a:latin typeface="Cambria"/>
                <a:ea typeface="Cambria"/>
                <a:cs typeface="Cambria"/>
                <a:sym typeface="Cambria"/>
              </a:rPr>
              <a:t>ТЕРМІН </a:t>
            </a:r>
            <a:r>
              <a:rPr lang="uk-UA" sz="2400" b="1" dirty="0" smtClean="0">
                <a:solidFill>
                  <a:srgbClr val="1E4E79"/>
                </a:solidFill>
                <a:latin typeface="Cambria"/>
                <a:ea typeface="Cambria"/>
                <a:cs typeface="Cambria"/>
                <a:sym typeface="Cambria"/>
              </a:rPr>
              <a:t>- 1 </a:t>
            </a:r>
            <a:r>
              <a:rPr lang="uk-UA" sz="2400" b="1" dirty="0">
                <a:solidFill>
                  <a:srgbClr val="1E4E79"/>
                </a:solidFill>
                <a:latin typeface="Cambria"/>
                <a:ea typeface="Cambria"/>
                <a:cs typeface="Cambria"/>
                <a:sym typeface="Cambria"/>
              </a:rPr>
              <a:t>МІСЯЦЬ ПІСЛЯ ЗАВЕРШЕННЯ НАВЧАННЯ</a:t>
            </a:r>
            <a:endParaRPr dirty="0"/>
          </a:p>
        </p:txBody>
      </p:sp>
      <p:sp>
        <p:nvSpPr>
          <p:cNvPr id="259" name="Google Shape;259;p12"/>
          <p:cNvSpPr/>
          <p:nvPr/>
        </p:nvSpPr>
        <p:spPr>
          <a:xfrm>
            <a:off x="3126466" y="1578337"/>
            <a:ext cx="5939067" cy="757364"/>
          </a:xfrm>
          <a:prstGeom prst="rect">
            <a:avLst/>
          </a:prstGeom>
          <a:solidFill>
            <a:schemeClr val="accent6">
              <a:lumMod val="7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2800" dirty="0" smtClean="0">
                <a:solidFill>
                  <a:schemeClr val="lt1"/>
                </a:solidFill>
                <a:latin typeface="Cambria"/>
                <a:ea typeface="Cambria"/>
                <a:cs typeface="Cambria"/>
                <a:sym typeface="Cambria"/>
              </a:rPr>
              <a:t>Педагогічний працівник:</a:t>
            </a:r>
            <a:endParaRPr dirty="0"/>
          </a:p>
        </p:txBody>
      </p:sp>
    </p:spTree>
    <p:extLst>
      <p:ext uri="{BB962C8B-B14F-4D97-AF65-F5344CB8AC3E}">
        <p14:creationId xmlns:p14="http://schemas.microsoft.com/office/powerpoint/2010/main" val="3169779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99270" y="-16596"/>
            <a:ext cx="8886825" cy="1244571"/>
          </a:xfrm>
          <a:prstGeom prst="rect">
            <a:avLst/>
          </a:prstGeom>
        </p:spPr>
        <p:txBody>
          <a:bodyPr vert="horz" wrap="square" lIns="0" tIns="13335" rIns="0" bIns="0" rtlCol="0">
            <a:spAutoFit/>
          </a:bodyPr>
          <a:lstStyle/>
          <a:p>
            <a:pPr marL="12700" algn="ctr">
              <a:lnSpc>
                <a:spcPct val="100000"/>
              </a:lnSpc>
              <a:spcBef>
                <a:spcPts val="105"/>
              </a:spcBef>
            </a:pPr>
            <a:r>
              <a:rPr sz="4000" dirty="0">
                <a:solidFill>
                  <a:srgbClr val="1F464B"/>
                </a:solidFill>
                <a:hlinkClick r:id="rId2"/>
              </a:rPr>
              <a:t>Клопотання</a:t>
            </a:r>
            <a:r>
              <a:rPr sz="4000" spc="-125" dirty="0">
                <a:solidFill>
                  <a:srgbClr val="1F464B"/>
                </a:solidFill>
                <a:hlinkClick r:id="rId2"/>
              </a:rPr>
              <a:t> </a:t>
            </a:r>
            <a:r>
              <a:rPr sz="4000" dirty="0">
                <a:solidFill>
                  <a:srgbClr val="1F464B"/>
                </a:solidFill>
                <a:hlinkClick r:id="rId2"/>
              </a:rPr>
              <a:t>про</a:t>
            </a:r>
            <a:r>
              <a:rPr sz="4000" spc="-50" dirty="0">
                <a:solidFill>
                  <a:srgbClr val="1F464B"/>
                </a:solidFill>
                <a:hlinkClick r:id="rId2"/>
              </a:rPr>
              <a:t> </a:t>
            </a:r>
            <a:r>
              <a:rPr sz="4000" dirty="0" err="1">
                <a:solidFill>
                  <a:srgbClr val="1F464B"/>
                </a:solidFill>
                <a:hlinkClick r:id="rId2"/>
              </a:rPr>
              <a:t>зарахування</a:t>
            </a:r>
            <a:r>
              <a:rPr sz="4000" spc="-114" dirty="0">
                <a:solidFill>
                  <a:srgbClr val="1F464B"/>
                </a:solidFill>
                <a:hlinkClick r:id="rId2"/>
              </a:rPr>
              <a:t> </a:t>
            </a:r>
            <a:r>
              <a:rPr lang="uk-UA" sz="4000" spc="-114" dirty="0" smtClean="0">
                <a:solidFill>
                  <a:srgbClr val="1F464B"/>
                </a:solidFill>
                <a:hlinkClick r:id="rId2"/>
              </a:rPr>
              <a:t/>
            </a:r>
            <a:br>
              <a:rPr lang="uk-UA" sz="4000" spc="-114" dirty="0" smtClean="0">
                <a:solidFill>
                  <a:srgbClr val="1F464B"/>
                </a:solidFill>
                <a:hlinkClick r:id="rId2"/>
              </a:rPr>
            </a:br>
            <a:r>
              <a:rPr sz="4000" dirty="0" err="1" smtClean="0">
                <a:solidFill>
                  <a:srgbClr val="1F464B"/>
                </a:solidFill>
                <a:hlinkClick r:id="rId2"/>
              </a:rPr>
              <a:t>підвищення</a:t>
            </a:r>
            <a:r>
              <a:rPr sz="4000" spc="-70" dirty="0" smtClean="0">
                <a:solidFill>
                  <a:srgbClr val="1F464B"/>
                </a:solidFill>
                <a:hlinkClick r:id="rId2"/>
              </a:rPr>
              <a:t> </a:t>
            </a:r>
            <a:r>
              <a:rPr sz="4000" spc="-10" dirty="0">
                <a:solidFill>
                  <a:srgbClr val="1F464B"/>
                </a:solidFill>
                <a:hlinkClick r:id="rId2"/>
              </a:rPr>
              <a:t>кваліфікації</a:t>
            </a:r>
            <a:endParaRPr sz="4000" dirty="0">
              <a:solidFill>
                <a:srgbClr val="1F464B"/>
              </a:solidFill>
            </a:endParaRPr>
          </a:p>
        </p:txBody>
      </p:sp>
      <p:grpSp>
        <p:nvGrpSpPr>
          <p:cNvPr id="7" name="object 7"/>
          <p:cNvGrpSpPr/>
          <p:nvPr/>
        </p:nvGrpSpPr>
        <p:grpSpPr>
          <a:xfrm>
            <a:off x="1146047" y="1033271"/>
            <a:ext cx="5602605" cy="5878830"/>
            <a:chOff x="1146047" y="685825"/>
            <a:chExt cx="5602605" cy="5878830"/>
          </a:xfrm>
        </p:grpSpPr>
        <p:pic>
          <p:nvPicPr>
            <p:cNvPr id="8" name="object 8">
              <a:hlinkClick r:id="rId2"/>
            </p:cNvPr>
            <p:cNvPicPr/>
            <p:nvPr/>
          </p:nvPicPr>
          <p:blipFill>
            <a:blip r:embed="rId3" cstate="print"/>
            <a:stretch>
              <a:fillRect/>
            </a:stretch>
          </p:blipFill>
          <p:spPr>
            <a:xfrm>
              <a:off x="1146047" y="685825"/>
              <a:ext cx="4863846" cy="5878830"/>
            </a:xfrm>
            <a:prstGeom prst="rect">
              <a:avLst/>
            </a:prstGeom>
          </p:spPr>
        </p:pic>
        <p:pic>
          <p:nvPicPr>
            <p:cNvPr id="9" name="object 9">
              <a:hlinkClick r:id="rId2"/>
            </p:cNvPr>
            <p:cNvPicPr/>
            <p:nvPr/>
          </p:nvPicPr>
          <p:blipFill>
            <a:blip r:embed="rId4" cstate="print"/>
            <a:stretch>
              <a:fillRect/>
            </a:stretch>
          </p:blipFill>
          <p:spPr>
            <a:xfrm>
              <a:off x="1493519" y="1033271"/>
              <a:ext cx="4187952" cy="5202936"/>
            </a:xfrm>
            <a:prstGeom prst="rect">
              <a:avLst/>
            </a:prstGeom>
          </p:spPr>
        </p:pic>
        <p:sp>
          <p:nvSpPr>
            <p:cNvPr id="10" name="object 10">
              <a:hlinkClick r:id="rId2"/>
            </p:cNvPr>
            <p:cNvSpPr/>
            <p:nvPr/>
          </p:nvSpPr>
          <p:spPr>
            <a:xfrm>
              <a:off x="1449323" y="989075"/>
              <a:ext cx="4276725" cy="5291455"/>
            </a:xfrm>
            <a:custGeom>
              <a:avLst/>
              <a:gdLst/>
              <a:ahLst/>
              <a:cxnLst/>
              <a:rect l="l" t="t" r="r" b="b"/>
              <a:pathLst>
                <a:path w="4276725" h="5291455">
                  <a:moveTo>
                    <a:pt x="741171" y="0"/>
                  </a:moveTo>
                  <a:lnTo>
                    <a:pt x="4276598" y="0"/>
                  </a:lnTo>
                  <a:lnTo>
                    <a:pt x="4276598" y="4550283"/>
                  </a:lnTo>
                  <a:lnTo>
                    <a:pt x="4272915" y="4625047"/>
                  </a:lnTo>
                  <a:lnTo>
                    <a:pt x="4261485" y="4698885"/>
                  </a:lnTo>
                  <a:lnTo>
                    <a:pt x="4243324" y="4769764"/>
                  </a:lnTo>
                  <a:lnTo>
                    <a:pt x="4218432" y="4838153"/>
                  </a:lnTo>
                  <a:lnTo>
                    <a:pt x="4187190" y="4903292"/>
                  </a:lnTo>
                  <a:lnTo>
                    <a:pt x="4149598" y="4964493"/>
                  </a:lnTo>
                  <a:lnTo>
                    <a:pt x="4107053" y="5021338"/>
                  </a:lnTo>
                  <a:lnTo>
                    <a:pt x="4059301" y="5074132"/>
                  </a:lnTo>
                  <a:lnTo>
                    <a:pt x="4006596" y="5121821"/>
                  </a:lnTo>
                  <a:lnTo>
                    <a:pt x="3949191" y="5164823"/>
                  </a:lnTo>
                  <a:lnTo>
                    <a:pt x="3887978" y="5201996"/>
                  </a:lnTo>
                  <a:lnTo>
                    <a:pt x="3822954" y="5233225"/>
                  </a:lnTo>
                  <a:lnTo>
                    <a:pt x="3755009" y="5258142"/>
                  </a:lnTo>
                  <a:lnTo>
                    <a:pt x="3683635" y="5276291"/>
                  </a:lnTo>
                  <a:lnTo>
                    <a:pt x="3610229" y="5287683"/>
                  </a:lnTo>
                  <a:lnTo>
                    <a:pt x="3535426" y="5291416"/>
                  </a:lnTo>
                  <a:lnTo>
                    <a:pt x="0" y="5291416"/>
                  </a:lnTo>
                  <a:lnTo>
                    <a:pt x="0" y="741172"/>
                  </a:lnTo>
                  <a:lnTo>
                    <a:pt x="3682" y="666369"/>
                  </a:lnTo>
                  <a:lnTo>
                    <a:pt x="15112" y="592963"/>
                  </a:lnTo>
                  <a:lnTo>
                    <a:pt x="33273" y="521588"/>
                  </a:lnTo>
                  <a:lnTo>
                    <a:pt x="58165" y="453644"/>
                  </a:lnTo>
                  <a:lnTo>
                    <a:pt x="89534" y="388493"/>
                  </a:lnTo>
                  <a:lnTo>
                    <a:pt x="127000" y="327406"/>
                  </a:lnTo>
                  <a:lnTo>
                    <a:pt x="169544" y="270128"/>
                  </a:lnTo>
                  <a:lnTo>
                    <a:pt x="217296" y="217297"/>
                  </a:lnTo>
                  <a:lnTo>
                    <a:pt x="270128" y="169545"/>
                  </a:lnTo>
                  <a:lnTo>
                    <a:pt x="327406" y="127000"/>
                  </a:lnTo>
                  <a:lnTo>
                    <a:pt x="388493" y="89535"/>
                  </a:lnTo>
                  <a:lnTo>
                    <a:pt x="453644" y="58165"/>
                  </a:lnTo>
                  <a:lnTo>
                    <a:pt x="521588" y="33274"/>
                  </a:lnTo>
                  <a:lnTo>
                    <a:pt x="592963" y="15112"/>
                  </a:lnTo>
                  <a:lnTo>
                    <a:pt x="666369" y="3683"/>
                  </a:lnTo>
                  <a:lnTo>
                    <a:pt x="741171" y="0"/>
                  </a:lnTo>
                  <a:close/>
                </a:path>
              </a:pathLst>
            </a:custGeom>
            <a:ln w="88392">
              <a:solidFill>
                <a:srgbClr val="FFFFFF"/>
              </a:solidFill>
            </a:ln>
          </p:spPr>
          <p:txBody>
            <a:bodyPr wrap="square" lIns="0" tIns="0" rIns="0" bIns="0" rtlCol="0"/>
            <a:lstStyle/>
            <a:p>
              <a:endParaRPr/>
            </a:p>
          </p:txBody>
        </p:sp>
        <p:sp>
          <p:nvSpPr>
            <p:cNvPr id="11" name="object 11">
              <a:hlinkClick r:id="rId2"/>
            </p:cNvPr>
            <p:cNvSpPr/>
            <p:nvPr/>
          </p:nvSpPr>
          <p:spPr>
            <a:xfrm>
              <a:off x="6025895" y="1694688"/>
              <a:ext cx="652780" cy="533400"/>
            </a:xfrm>
            <a:custGeom>
              <a:avLst/>
              <a:gdLst/>
              <a:ahLst/>
              <a:cxnLst/>
              <a:rect l="l" t="t" r="r" b="b"/>
              <a:pathLst>
                <a:path w="652779" h="533400">
                  <a:moveTo>
                    <a:pt x="652272" y="0"/>
                  </a:moveTo>
                  <a:lnTo>
                    <a:pt x="0" y="0"/>
                  </a:lnTo>
                  <a:lnTo>
                    <a:pt x="0" y="533400"/>
                  </a:lnTo>
                  <a:lnTo>
                    <a:pt x="652272" y="533400"/>
                  </a:lnTo>
                  <a:lnTo>
                    <a:pt x="652272" y="466725"/>
                  </a:lnTo>
                  <a:lnTo>
                    <a:pt x="376174" y="466725"/>
                  </a:lnTo>
                  <a:lnTo>
                    <a:pt x="251078" y="341757"/>
                  </a:lnTo>
                  <a:lnTo>
                    <a:pt x="126111" y="341757"/>
                  </a:lnTo>
                  <a:lnTo>
                    <a:pt x="126111" y="191642"/>
                  </a:lnTo>
                  <a:lnTo>
                    <a:pt x="251078" y="191642"/>
                  </a:lnTo>
                  <a:lnTo>
                    <a:pt x="376174" y="66675"/>
                  </a:lnTo>
                  <a:lnTo>
                    <a:pt x="652272" y="66675"/>
                  </a:lnTo>
                  <a:lnTo>
                    <a:pt x="652272" y="0"/>
                  </a:lnTo>
                  <a:close/>
                </a:path>
                <a:path w="652779" h="533400">
                  <a:moveTo>
                    <a:pt x="652272" y="66675"/>
                  </a:moveTo>
                  <a:lnTo>
                    <a:pt x="376174" y="66675"/>
                  </a:lnTo>
                  <a:lnTo>
                    <a:pt x="376174" y="466725"/>
                  </a:lnTo>
                  <a:lnTo>
                    <a:pt x="652272" y="466725"/>
                  </a:lnTo>
                  <a:lnTo>
                    <a:pt x="652272" y="66675"/>
                  </a:lnTo>
                  <a:close/>
                </a:path>
              </a:pathLst>
            </a:custGeom>
            <a:solidFill>
              <a:srgbClr val="5B9BD4"/>
            </a:solidFill>
          </p:spPr>
          <p:txBody>
            <a:bodyPr wrap="square" lIns="0" tIns="0" rIns="0" bIns="0" rtlCol="0"/>
            <a:lstStyle/>
            <a:p>
              <a:endParaRPr/>
            </a:p>
          </p:txBody>
        </p:sp>
        <p:sp>
          <p:nvSpPr>
            <p:cNvPr id="12" name="object 12">
              <a:hlinkClick r:id="rId2"/>
            </p:cNvPr>
            <p:cNvSpPr/>
            <p:nvPr/>
          </p:nvSpPr>
          <p:spPr>
            <a:xfrm>
              <a:off x="6152007" y="1761363"/>
              <a:ext cx="250190" cy="400050"/>
            </a:xfrm>
            <a:custGeom>
              <a:avLst/>
              <a:gdLst/>
              <a:ahLst/>
              <a:cxnLst/>
              <a:rect l="l" t="t" r="r" b="b"/>
              <a:pathLst>
                <a:path w="250189" h="400050">
                  <a:moveTo>
                    <a:pt x="250062" y="0"/>
                  </a:moveTo>
                  <a:lnTo>
                    <a:pt x="124967" y="124967"/>
                  </a:lnTo>
                  <a:lnTo>
                    <a:pt x="0" y="124967"/>
                  </a:lnTo>
                  <a:lnTo>
                    <a:pt x="0" y="275082"/>
                  </a:lnTo>
                  <a:lnTo>
                    <a:pt x="124967" y="275082"/>
                  </a:lnTo>
                  <a:lnTo>
                    <a:pt x="250062" y="400050"/>
                  </a:lnTo>
                  <a:lnTo>
                    <a:pt x="250062" y="0"/>
                  </a:lnTo>
                  <a:close/>
                </a:path>
              </a:pathLst>
            </a:custGeom>
            <a:solidFill>
              <a:srgbClr val="375D80"/>
            </a:solidFill>
          </p:spPr>
          <p:txBody>
            <a:bodyPr wrap="square" lIns="0" tIns="0" rIns="0" bIns="0" rtlCol="0"/>
            <a:lstStyle/>
            <a:p>
              <a:endParaRPr/>
            </a:p>
          </p:txBody>
        </p:sp>
        <p:sp>
          <p:nvSpPr>
            <p:cNvPr id="13" name="object 13">
              <a:hlinkClick r:id="rId2"/>
            </p:cNvPr>
            <p:cNvSpPr/>
            <p:nvPr/>
          </p:nvSpPr>
          <p:spPr>
            <a:xfrm>
              <a:off x="6025895" y="1694688"/>
              <a:ext cx="652780" cy="533400"/>
            </a:xfrm>
            <a:custGeom>
              <a:avLst/>
              <a:gdLst/>
              <a:ahLst/>
              <a:cxnLst/>
              <a:rect l="l" t="t" r="r" b="b"/>
              <a:pathLst>
                <a:path w="652779" h="533400">
                  <a:moveTo>
                    <a:pt x="126111" y="191642"/>
                  </a:moveTo>
                  <a:lnTo>
                    <a:pt x="251078" y="191642"/>
                  </a:lnTo>
                  <a:lnTo>
                    <a:pt x="376174" y="66675"/>
                  </a:lnTo>
                  <a:lnTo>
                    <a:pt x="376174" y="466725"/>
                  </a:lnTo>
                  <a:lnTo>
                    <a:pt x="251078" y="341757"/>
                  </a:lnTo>
                  <a:lnTo>
                    <a:pt x="126111" y="341757"/>
                  </a:lnTo>
                  <a:lnTo>
                    <a:pt x="126111" y="191642"/>
                  </a:lnTo>
                  <a:close/>
                </a:path>
                <a:path w="652779" h="533400">
                  <a:moveTo>
                    <a:pt x="426084" y="191642"/>
                  </a:moveTo>
                  <a:lnTo>
                    <a:pt x="526160" y="116712"/>
                  </a:lnTo>
                </a:path>
                <a:path w="652779" h="533400">
                  <a:moveTo>
                    <a:pt x="426084" y="266700"/>
                  </a:moveTo>
                  <a:lnTo>
                    <a:pt x="526160" y="266700"/>
                  </a:lnTo>
                </a:path>
                <a:path w="652779" h="533400">
                  <a:moveTo>
                    <a:pt x="426084" y="341757"/>
                  </a:moveTo>
                  <a:lnTo>
                    <a:pt x="526160" y="416687"/>
                  </a:lnTo>
                </a:path>
                <a:path w="652779" h="533400">
                  <a:moveTo>
                    <a:pt x="0" y="533400"/>
                  </a:moveTo>
                  <a:lnTo>
                    <a:pt x="652272" y="533400"/>
                  </a:lnTo>
                  <a:lnTo>
                    <a:pt x="652272" y="0"/>
                  </a:lnTo>
                  <a:lnTo>
                    <a:pt x="0" y="0"/>
                  </a:lnTo>
                  <a:lnTo>
                    <a:pt x="0" y="533400"/>
                  </a:lnTo>
                  <a:close/>
                </a:path>
              </a:pathLst>
            </a:custGeom>
            <a:ln w="12192">
              <a:solidFill>
                <a:srgbClr val="41709C"/>
              </a:solidFill>
            </a:ln>
          </p:spPr>
          <p:txBody>
            <a:bodyPr wrap="square" lIns="0" tIns="0" rIns="0" bIns="0" rtlCol="0"/>
            <a:lstStyle/>
            <a:p>
              <a:endParaRPr/>
            </a:p>
          </p:txBody>
        </p:sp>
        <p:sp>
          <p:nvSpPr>
            <p:cNvPr id="14" name="object 14">
              <a:hlinkClick r:id="rId2"/>
            </p:cNvPr>
            <p:cNvSpPr/>
            <p:nvPr/>
          </p:nvSpPr>
          <p:spPr>
            <a:xfrm>
              <a:off x="6089903" y="4169663"/>
              <a:ext cx="652780" cy="533400"/>
            </a:xfrm>
            <a:custGeom>
              <a:avLst/>
              <a:gdLst/>
              <a:ahLst/>
              <a:cxnLst/>
              <a:rect l="l" t="t" r="r" b="b"/>
              <a:pathLst>
                <a:path w="652779" h="533400">
                  <a:moveTo>
                    <a:pt x="652272" y="0"/>
                  </a:moveTo>
                  <a:lnTo>
                    <a:pt x="0" y="0"/>
                  </a:lnTo>
                  <a:lnTo>
                    <a:pt x="0" y="533400"/>
                  </a:lnTo>
                  <a:lnTo>
                    <a:pt x="652272" y="533400"/>
                  </a:lnTo>
                  <a:lnTo>
                    <a:pt x="652272" y="466725"/>
                  </a:lnTo>
                  <a:lnTo>
                    <a:pt x="376174" y="466725"/>
                  </a:lnTo>
                  <a:lnTo>
                    <a:pt x="251079" y="341756"/>
                  </a:lnTo>
                  <a:lnTo>
                    <a:pt x="126111" y="341756"/>
                  </a:lnTo>
                  <a:lnTo>
                    <a:pt x="126111" y="191643"/>
                  </a:lnTo>
                  <a:lnTo>
                    <a:pt x="251079" y="191643"/>
                  </a:lnTo>
                  <a:lnTo>
                    <a:pt x="376174" y="66675"/>
                  </a:lnTo>
                  <a:lnTo>
                    <a:pt x="652272" y="66675"/>
                  </a:lnTo>
                  <a:lnTo>
                    <a:pt x="652272" y="0"/>
                  </a:lnTo>
                  <a:close/>
                </a:path>
                <a:path w="652779" h="533400">
                  <a:moveTo>
                    <a:pt x="652272" y="66675"/>
                  </a:moveTo>
                  <a:lnTo>
                    <a:pt x="376174" y="66675"/>
                  </a:lnTo>
                  <a:lnTo>
                    <a:pt x="376174" y="466725"/>
                  </a:lnTo>
                  <a:lnTo>
                    <a:pt x="652272" y="466725"/>
                  </a:lnTo>
                  <a:lnTo>
                    <a:pt x="652272" y="66675"/>
                  </a:lnTo>
                  <a:close/>
                </a:path>
              </a:pathLst>
            </a:custGeom>
            <a:solidFill>
              <a:srgbClr val="5B9BD4"/>
            </a:solidFill>
          </p:spPr>
          <p:txBody>
            <a:bodyPr wrap="square" lIns="0" tIns="0" rIns="0" bIns="0" rtlCol="0"/>
            <a:lstStyle/>
            <a:p>
              <a:endParaRPr/>
            </a:p>
          </p:txBody>
        </p:sp>
        <p:sp>
          <p:nvSpPr>
            <p:cNvPr id="15" name="object 15">
              <a:hlinkClick r:id="rId2"/>
            </p:cNvPr>
            <p:cNvSpPr/>
            <p:nvPr/>
          </p:nvSpPr>
          <p:spPr>
            <a:xfrm>
              <a:off x="6216014" y="4236338"/>
              <a:ext cx="250190" cy="400050"/>
            </a:xfrm>
            <a:custGeom>
              <a:avLst/>
              <a:gdLst/>
              <a:ahLst/>
              <a:cxnLst/>
              <a:rect l="l" t="t" r="r" b="b"/>
              <a:pathLst>
                <a:path w="250189" h="400050">
                  <a:moveTo>
                    <a:pt x="250062" y="0"/>
                  </a:moveTo>
                  <a:lnTo>
                    <a:pt x="124968" y="124968"/>
                  </a:lnTo>
                  <a:lnTo>
                    <a:pt x="0" y="124968"/>
                  </a:lnTo>
                  <a:lnTo>
                    <a:pt x="0" y="275081"/>
                  </a:lnTo>
                  <a:lnTo>
                    <a:pt x="124968" y="275081"/>
                  </a:lnTo>
                  <a:lnTo>
                    <a:pt x="250062" y="400050"/>
                  </a:lnTo>
                  <a:lnTo>
                    <a:pt x="250062" y="0"/>
                  </a:lnTo>
                  <a:close/>
                </a:path>
              </a:pathLst>
            </a:custGeom>
            <a:solidFill>
              <a:srgbClr val="375D80"/>
            </a:solidFill>
          </p:spPr>
          <p:txBody>
            <a:bodyPr wrap="square" lIns="0" tIns="0" rIns="0" bIns="0" rtlCol="0"/>
            <a:lstStyle/>
            <a:p>
              <a:endParaRPr/>
            </a:p>
          </p:txBody>
        </p:sp>
        <p:sp>
          <p:nvSpPr>
            <p:cNvPr id="16" name="object 16">
              <a:hlinkClick r:id="rId2"/>
            </p:cNvPr>
            <p:cNvSpPr/>
            <p:nvPr/>
          </p:nvSpPr>
          <p:spPr>
            <a:xfrm>
              <a:off x="6089903" y="4169663"/>
              <a:ext cx="652780" cy="533400"/>
            </a:xfrm>
            <a:custGeom>
              <a:avLst/>
              <a:gdLst/>
              <a:ahLst/>
              <a:cxnLst/>
              <a:rect l="l" t="t" r="r" b="b"/>
              <a:pathLst>
                <a:path w="652779" h="533400">
                  <a:moveTo>
                    <a:pt x="126111" y="191643"/>
                  </a:moveTo>
                  <a:lnTo>
                    <a:pt x="251079" y="191643"/>
                  </a:lnTo>
                  <a:lnTo>
                    <a:pt x="376174" y="66675"/>
                  </a:lnTo>
                  <a:lnTo>
                    <a:pt x="376174" y="466725"/>
                  </a:lnTo>
                  <a:lnTo>
                    <a:pt x="251079" y="341756"/>
                  </a:lnTo>
                  <a:lnTo>
                    <a:pt x="126111" y="341756"/>
                  </a:lnTo>
                  <a:lnTo>
                    <a:pt x="126111" y="191643"/>
                  </a:lnTo>
                  <a:close/>
                </a:path>
                <a:path w="652779" h="533400">
                  <a:moveTo>
                    <a:pt x="426085" y="191643"/>
                  </a:moveTo>
                  <a:lnTo>
                    <a:pt x="526161" y="116712"/>
                  </a:lnTo>
                </a:path>
                <a:path w="652779" h="533400">
                  <a:moveTo>
                    <a:pt x="426085" y="266700"/>
                  </a:moveTo>
                  <a:lnTo>
                    <a:pt x="526161" y="266700"/>
                  </a:lnTo>
                </a:path>
                <a:path w="652779" h="533400">
                  <a:moveTo>
                    <a:pt x="426085" y="341756"/>
                  </a:moveTo>
                  <a:lnTo>
                    <a:pt x="526161" y="416687"/>
                  </a:lnTo>
                </a:path>
                <a:path w="652779" h="533400">
                  <a:moveTo>
                    <a:pt x="0" y="533400"/>
                  </a:moveTo>
                  <a:lnTo>
                    <a:pt x="652272" y="533400"/>
                  </a:lnTo>
                  <a:lnTo>
                    <a:pt x="652272" y="0"/>
                  </a:lnTo>
                  <a:lnTo>
                    <a:pt x="0" y="0"/>
                  </a:lnTo>
                  <a:lnTo>
                    <a:pt x="0" y="533400"/>
                  </a:lnTo>
                  <a:close/>
                </a:path>
              </a:pathLst>
            </a:custGeom>
            <a:ln w="12192">
              <a:solidFill>
                <a:srgbClr val="41709C"/>
              </a:solidFill>
            </a:ln>
          </p:spPr>
          <p:txBody>
            <a:bodyPr wrap="square" lIns="0" tIns="0" rIns="0" bIns="0" rtlCol="0"/>
            <a:lstStyle/>
            <a:p>
              <a:endParaRPr/>
            </a:p>
          </p:txBody>
        </p:sp>
      </p:grpSp>
      <p:sp>
        <p:nvSpPr>
          <p:cNvPr id="17" name="object 17"/>
          <p:cNvSpPr txBox="1"/>
          <p:nvPr/>
        </p:nvSpPr>
        <p:spPr>
          <a:xfrm>
            <a:off x="6916039" y="1568272"/>
            <a:ext cx="3924935" cy="2221230"/>
          </a:xfrm>
          <a:prstGeom prst="rect">
            <a:avLst/>
          </a:prstGeom>
        </p:spPr>
        <p:txBody>
          <a:bodyPr vert="horz" wrap="square" lIns="0" tIns="12700" rIns="0" bIns="0" rtlCol="0">
            <a:spAutoFit/>
          </a:bodyPr>
          <a:lstStyle/>
          <a:p>
            <a:pPr marL="12700" marR="5080" algn="just">
              <a:lnSpc>
                <a:spcPct val="100000"/>
              </a:lnSpc>
              <a:spcBef>
                <a:spcPts val="100"/>
              </a:spcBef>
              <a:tabLst>
                <a:tab pos="2357120" algn="l"/>
              </a:tabLst>
            </a:pPr>
            <a:r>
              <a:rPr sz="2400" dirty="0">
                <a:solidFill>
                  <a:srgbClr val="1F4E79"/>
                </a:solidFill>
                <a:latin typeface="Times New Roman"/>
                <a:cs typeface="Times New Roman"/>
                <a:hlinkClick r:id="rId2"/>
              </a:rPr>
              <a:t>Подається</a:t>
            </a:r>
            <a:r>
              <a:rPr sz="2400" spc="204" dirty="0">
                <a:solidFill>
                  <a:srgbClr val="1F4E79"/>
                </a:solidFill>
                <a:latin typeface="Times New Roman"/>
                <a:cs typeface="Times New Roman"/>
                <a:hlinkClick r:id="rId2"/>
              </a:rPr>
              <a:t>   </a:t>
            </a:r>
            <a:r>
              <a:rPr sz="2400" dirty="0">
                <a:solidFill>
                  <a:srgbClr val="1F4E79"/>
                </a:solidFill>
                <a:latin typeface="Times New Roman"/>
                <a:cs typeface="Times New Roman"/>
                <a:hlinkClick r:id="rId2"/>
              </a:rPr>
              <a:t>до</a:t>
            </a:r>
            <a:r>
              <a:rPr sz="2400" spc="204" dirty="0">
                <a:solidFill>
                  <a:srgbClr val="1F4E79"/>
                </a:solidFill>
                <a:latin typeface="Times New Roman"/>
                <a:cs typeface="Times New Roman"/>
                <a:hlinkClick r:id="rId2"/>
              </a:rPr>
              <a:t>   </a:t>
            </a:r>
            <a:r>
              <a:rPr sz="2400" spc="-10" dirty="0">
                <a:solidFill>
                  <a:srgbClr val="1F4E79"/>
                </a:solidFill>
                <a:latin typeface="Times New Roman"/>
                <a:cs typeface="Times New Roman"/>
                <a:hlinkClick r:id="rId2"/>
              </a:rPr>
              <a:t>педагогічної </a:t>
            </a:r>
            <a:r>
              <a:rPr sz="2400" dirty="0">
                <a:solidFill>
                  <a:srgbClr val="1F4E79"/>
                </a:solidFill>
                <a:latin typeface="Times New Roman"/>
                <a:cs typeface="Times New Roman"/>
                <a:hlinkClick r:id="rId2"/>
              </a:rPr>
              <a:t>ради</a:t>
            </a:r>
            <a:r>
              <a:rPr sz="2400" spc="155" dirty="0">
                <a:solidFill>
                  <a:srgbClr val="1F4E79"/>
                </a:solidFill>
                <a:latin typeface="Times New Roman"/>
                <a:cs typeface="Times New Roman"/>
                <a:hlinkClick r:id="rId2"/>
              </a:rPr>
              <a:t> </a:t>
            </a:r>
            <a:r>
              <a:rPr sz="2400" dirty="0">
                <a:solidFill>
                  <a:srgbClr val="1F4E79"/>
                </a:solidFill>
                <a:latin typeface="Times New Roman"/>
                <a:cs typeface="Times New Roman"/>
                <a:hlinkClick r:id="rId2"/>
              </a:rPr>
              <a:t>протягом</a:t>
            </a:r>
            <a:r>
              <a:rPr sz="2400" spc="120" dirty="0">
                <a:solidFill>
                  <a:srgbClr val="1F4E79"/>
                </a:solidFill>
                <a:latin typeface="Times New Roman"/>
                <a:cs typeface="Times New Roman"/>
                <a:hlinkClick r:id="rId2"/>
              </a:rPr>
              <a:t> </a:t>
            </a:r>
            <a:r>
              <a:rPr sz="2400" dirty="0">
                <a:solidFill>
                  <a:srgbClr val="1F4E79"/>
                </a:solidFill>
                <a:latin typeface="Times New Roman"/>
                <a:cs typeface="Times New Roman"/>
                <a:hlinkClick r:id="rId2"/>
              </a:rPr>
              <a:t>1</a:t>
            </a:r>
            <a:r>
              <a:rPr sz="2400" spc="145" dirty="0">
                <a:solidFill>
                  <a:srgbClr val="1F4E79"/>
                </a:solidFill>
                <a:latin typeface="Times New Roman"/>
                <a:cs typeface="Times New Roman"/>
                <a:hlinkClick r:id="rId2"/>
              </a:rPr>
              <a:t> </a:t>
            </a:r>
            <a:r>
              <a:rPr sz="2400" dirty="0">
                <a:solidFill>
                  <a:srgbClr val="1F4E79"/>
                </a:solidFill>
                <a:latin typeface="Times New Roman"/>
                <a:cs typeface="Times New Roman"/>
                <a:hlinkClick r:id="rId2"/>
              </a:rPr>
              <a:t>місяця</a:t>
            </a:r>
            <a:r>
              <a:rPr sz="2400" spc="145" dirty="0">
                <a:solidFill>
                  <a:srgbClr val="1F4E79"/>
                </a:solidFill>
                <a:latin typeface="Times New Roman"/>
                <a:cs typeface="Times New Roman"/>
                <a:hlinkClick r:id="rId2"/>
              </a:rPr>
              <a:t> </a:t>
            </a:r>
            <a:r>
              <a:rPr sz="2400" spc="-10" dirty="0">
                <a:solidFill>
                  <a:srgbClr val="1F4E79"/>
                </a:solidFill>
                <a:latin typeface="Times New Roman"/>
                <a:cs typeface="Times New Roman"/>
                <a:hlinkClick r:id="rId2"/>
              </a:rPr>
              <a:t>після завершення</a:t>
            </a:r>
            <a:r>
              <a:rPr sz="2400" dirty="0">
                <a:solidFill>
                  <a:srgbClr val="1F4E79"/>
                </a:solidFill>
                <a:latin typeface="Times New Roman"/>
                <a:cs typeface="Times New Roman"/>
                <a:hlinkClick r:id="rId2"/>
              </a:rPr>
              <a:t>	</a:t>
            </a:r>
            <a:r>
              <a:rPr sz="2400" spc="-10" dirty="0">
                <a:solidFill>
                  <a:srgbClr val="1F4E79"/>
                </a:solidFill>
                <a:latin typeface="Times New Roman"/>
                <a:cs typeface="Times New Roman"/>
                <a:hlinkClick r:id="rId2"/>
              </a:rPr>
              <a:t>підвищення </a:t>
            </a:r>
            <a:r>
              <a:rPr sz="2400" dirty="0">
                <a:solidFill>
                  <a:srgbClr val="1F4E79"/>
                </a:solidFill>
                <a:latin typeface="Times New Roman"/>
                <a:cs typeface="Times New Roman"/>
                <a:hlinkClick r:id="rId2"/>
              </a:rPr>
              <a:t>кваліфікації</a:t>
            </a:r>
            <a:r>
              <a:rPr sz="2400" spc="65" dirty="0">
                <a:solidFill>
                  <a:srgbClr val="1F4E79"/>
                </a:solidFill>
                <a:latin typeface="Times New Roman"/>
                <a:cs typeface="Times New Roman"/>
                <a:hlinkClick r:id="rId2"/>
              </a:rPr>
              <a:t> </a:t>
            </a:r>
            <a:r>
              <a:rPr sz="2400" dirty="0">
                <a:solidFill>
                  <a:srgbClr val="1F4E79"/>
                </a:solidFill>
                <a:latin typeface="Times New Roman"/>
                <a:cs typeface="Times New Roman"/>
                <a:hlinkClick r:id="rId2"/>
              </a:rPr>
              <a:t>(</a:t>
            </a:r>
            <a:r>
              <a:rPr sz="2400" spc="75" dirty="0">
                <a:solidFill>
                  <a:srgbClr val="1F4E79"/>
                </a:solidFill>
                <a:latin typeface="Times New Roman"/>
                <a:cs typeface="Times New Roman"/>
                <a:hlinkClick r:id="rId2"/>
              </a:rPr>
              <a:t> </a:t>
            </a:r>
            <a:r>
              <a:rPr sz="2400" dirty="0">
                <a:solidFill>
                  <a:srgbClr val="1F4E79"/>
                </a:solidFill>
                <a:latin typeface="Times New Roman"/>
                <a:cs typeface="Times New Roman"/>
                <a:hlinkClick r:id="rId2"/>
              </a:rPr>
              <a:t>+</a:t>
            </a:r>
            <a:r>
              <a:rPr sz="2400" spc="70" dirty="0">
                <a:solidFill>
                  <a:srgbClr val="1F4E79"/>
                </a:solidFill>
                <a:latin typeface="Times New Roman"/>
                <a:cs typeface="Times New Roman"/>
                <a:hlinkClick r:id="rId2"/>
              </a:rPr>
              <a:t> </a:t>
            </a:r>
            <a:r>
              <a:rPr sz="2400" dirty="0">
                <a:solidFill>
                  <a:srgbClr val="1F4E79"/>
                </a:solidFill>
                <a:latin typeface="Times New Roman"/>
                <a:cs typeface="Times New Roman"/>
                <a:hlinkClick r:id="rId2"/>
              </a:rPr>
              <a:t>документ</a:t>
            </a:r>
            <a:r>
              <a:rPr sz="2400" spc="90" dirty="0">
                <a:solidFill>
                  <a:srgbClr val="1F4E79"/>
                </a:solidFill>
                <a:latin typeface="Times New Roman"/>
                <a:cs typeface="Times New Roman"/>
                <a:hlinkClick r:id="rId2"/>
              </a:rPr>
              <a:t> </a:t>
            </a:r>
            <a:r>
              <a:rPr sz="2400" spc="-25" dirty="0">
                <a:solidFill>
                  <a:srgbClr val="1F4E79"/>
                </a:solidFill>
                <a:latin typeface="Times New Roman"/>
                <a:cs typeface="Times New Roman"/>
                <a:hlinkClick r:id="rId2"/>
              </a:rPr>
              <a:t>про </a:t>
            </a:r>
            <a:r>
              <a:rPr sz="2400" dirty="0">
                <a:solidFill>
                  <a:srgbClr val="1F4E79"/>
                </a:solidFill>
                <a:latin typeface="Times New Roman"/>
                <a:cs typeface="Times New Roman"/>
                <a:hlinkClick r:id="rId2"/>
              </a:rPr>
              <a:t>проходження</a:t>
            </a:r>
            <a:r>
              <a:rPr sz="2400" spc="570" dirty="0">
                <a:solidFill>
                  <a:srgbClr val="1F4E79"/>
                </a:solidFill>
                <a:latin typeface="Times New Roman"/>
                <a:cs typeface="Times New Roman"/>
                <a:hlinkClick r:id="rId2"/>
              </a:rPr>
              <a:t>    </a:t>
            </a:r>
            <a:r>
              <a:rPr sz="2400" spc="-10" dirty="0">
                <a:solidFill>
                  <a:srgbClr val="1F4E79"/>
                </a:solidFill>
                <a:latin typeface="Times New Roman"/>
                <a:cs typeface="Times New Roman"/>
                <a:hlinkClick r:id="rId2"/>
              </a:rPr>
              <a:t>підвищення кваліфікації)</a:t>
            </a:r>
            <a:endParaRPr sz="2400">
              <a:latin typeface="Times New Roman"/>
              <a:cs typeface="Times New Roman"/>
            </a:endParaRPr>
          </a:p>
        </p:txBody>
      </p:sp>
      <p:sp>
        <p:nvSpPr>
          <p:cNvPr id="18" name="object 18"/>
          <p:cNvSpPr txBox="1"/>
          <p:nvPr/>
        </p:nvSpPr>
        <p:spPr>
          <a:xfrm>
            <a:off x="6885813" y="4049344"/>
            <a:ext cx="1836420" cy="391795"/>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1F4E79"/>
                </a:solidFill>
                <a:latin typeface="Times New Roman"/>
                <a:cs typeface="Times New Roman"/>
                <a:hlinkClick r:id="rId2"/>
              </a:rPr>
              <a:t>Розглядається</a:t>
            </a:r>
            <a:endParaRPr sz="2400">
              <a:latin typeface="Times New Roman"/>
              <a:cs typeface="Times New Roman"/>
            </a:endParaRPr>
          </a:p>
        </p:txBody>
      </p:sp>
      <p:sp>
        <p:nvSpPr>
          <p:cNvPr id="19" name="object 19"/>
          <p:cNvSpPr txBox="1"/>
          <p:nvPr/>
        </p:nvSpPr>
        <p:spPr>
          <a:xfrm>
            <a:off x="9635997" y="4049344"/>
            <a:ext cx="1215390" cy="758190"/>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1F4E79"/>
                </a:solidFill>
                <a:latin typeface="Times New Roman"/>
                <a:cs typeface="Times New Roman"/>
                <a:hlinkClick r:id="rId2"/>
              </a:rPr>
              <a:t>протягом</a:t>
            </a:r>
            <a:endParaRPr sz="2400">
              <a:latin typeface="Times New Roman"/>
              <a:cs typeface="Times New Roman"/>
            </a:endParaRPr>
          </a:p>
          <a:p>
            <a:pPr marL="27940">
              <a:lnSpc>
                <a:spcPct val="100000"/>
              </a:lnSpc>
              <a:spcBef>
                <a:spcPts val="5"/>
              </a:spcBef>
            </a:pPr>
            <a:r>
              <a:rPr sz="2400" spc="-10" dirty="0">
                <a:solidFill>
                  <a:srgbClr val="1F4E79"/>
                </a:solidFill>
                <a:latin typeface="Times New Roman"/>
                <a:cs typeface="Times New Roman"/>
                <a:hlinkClick r:id="rId2"/>
              </a:rPr>
              <a:t>засіданні</a:t>
            </a:r>
            <a:endParaRPr sz="2400">
              <a:latin typeface="Times New Roman"/>
              <a:cs typeface="Times New Roman"/>
            </a:endParaRPr>
          </a:p>
        </p:txBody>
      </p:sp>
      <p:sp>
        <p:nvSpPr>
          <p:cNvPr id="20" name="object 20"/>
          <p:cNvSpPr txBox="1"/>
          <p:nvPr/>
        </p:nvSpPr>
        <p:spPr>
          <a:xfrm>
            <a:off x="6885813" y="4415790"/>
            <a:ext cx="2326005" cy="757555"/>
          </a:xfrm>
          <a:prstGeom prst="rect">
            <a:avLst/>
          </a:prstGeom>
        </p:spPr>
        <p:txBody>
          <a:bodyPr vert="horz" wrap="square" lIns="0" tIns="12700" rIns="0" bIns="0" rtlCol="0">
            <a:spAutoFit/>
          </a:bodyPr>
          <a:lstStyle/>
          <a:p>
            <a:pPr marL="12700" marR="5080">
              <a:lnSpc>
                <a:spcPct val="100000"/>
              </a:lnSpc>
              <a:spcBef>
                <a:spcPts val="100"/>
              </a:spcBef>
              <a:tabLst>
                <a:tab pos="1673860" algn="l"/>
              </a:tabLst>
            </a:pPr>
            <a:r>
              <a:rPr sz="2400" spc="-10" dirty="0">
                <a:solidFill>
                  <a:srgbClr val="1F4E79"/>
                </a:solidFill>
                <a:latin typeface="Times New Roman"/>
                <a:cs typeface="Times New Roman"/>
                <a:hlinkClick r:id="rId2"/>
              </a:rPr>
              <a:t>місяця</a:t>
            </a:r>
            <a:r>
              <a:rPr sz="2400" dirty="0">
                <a:solidFill>
                  <a:srgbClr val="1F4E79"/>
                </a:solidFill>
                <a:latin typeface="Times New Roman"/>
                <a:cs typeface="Times New Roman"/>
                <a:hlinkClick r:id="rId2"/>
              </a:rPr>
              <a:t>	</a:t>
            </a:r>
            <a:r>
              <a:rPr sz="2400" spc="-25" dirty="0">
                <a:solidFill>
                  <a:srgbClr val="1F4E79"/>
                </a:solidFill>
                <a:latin typeface="Times New Roman"/>
                <a:cs typeface="Times New Roman"/>
                <a:hlinkClick r:id="rId2"/>
              </a:rPr>
              <a:t>на </a:t>
            </a:r>
            <a:r>
              <a:rPr sz="2400" spc="-10" dirty="0">
                <a:solidFill>
                  <a:srgbClr val="1F4E79"/>
                </a:solidFill>
                <a:latin typeface="Times New Roman"/>
                <a:cs typeface="Times New Roman"/>
                <a:hlinkClick r:id="rId2"/>
              </a:rPr>
              <a:t>педагогічної</a:t>
            </a:r>
            <a:r>
              <a:rPr sz="2400" spc="-85" dirty="0">
                <a:solidFill>
                  <a:srgbClr val="1F4E79"/>
                </a:solidFill>
                <a:latin typeface="Times New Roman"/>
                <a:cs typeface="Times New Roman"/>
                <a:hlinkClick r:id="rId2"/>
              </a:rPr>
              <a:t> </a:t>
            </a:r>
            <a:r>
              <a:rPr sz="2400" spc="-20" dirty="0">
                <a:solidFill>
                  <a:srgbClr val="1F4E79"/>
                </a:solidFill>
                <a:latin typeface="Times New Roman"/>
                <a:cs typeface="Times New Roman"/>
                <a:hlinkClick r:id="rId2"/>
              </a:rPr>
              <a:t>ради</a:t>
            </a:r>
            <a:endParaRPr sz="2400">
              <a:latin typeface="Times New Roman"/>
              <a:cs typeface="Times New Roman"/>
            </a:endParaRPr>
          </a:p>
        </p:txBody>
      </p:sp>
    </p:spTree>
    <p:extLst>
      <p:ext uri="{BB962C8B-B14F-4D97-AF65-F5344CB8AC3E}">
        <p14:creationId xmlns:p14="http://schemas.microsoft.com/office/powerpoint/2010/main" val="320828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1976" y="127265"/>
            <a:ext cx="9837541" cy="926896"/>
          </a:xfrm>
        </p:spPr>
        <p:txBody>
          <a:bodyPr>
            <a:noAutofit/>
          </a:bodyPr>
          <a:lstStyle/>
          <a:p>
            <a:pPr algn="ctr"/>
            <a:r>
              <a:rPr lang="uk-UA"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Порядок підвищення кваліфікації педагогічних і науково-педагогічних працівників (п.16)</a:t>
            </a:r>
            <a:endParaRPr lang="uk-UA" sz="3200" b="1" dirty="0">
              <a:solidFill>
                <a:schemeClr val="tx2"/>
              </a:solidFill>
            </a:endParaRPr>
          </a:p>
        </p:txBody>
      </p:sp>
      <p:sp>
        <p:nvSpPr>
          <p:cNvPr id="3" name="Скругленный прямоугольник 2"/>
          <p:cNvSpPr/>
          <p:nvPr/>
        </p:nvSpPr>
        <p:spPr>
          <a:xfrm>
            <a:off x="326067" y="4459242"/>
            <a:ext cx="11501384" cy="1877763"/>
          </a:xfrm>
          <a:prstGeom prst="roundRect">
            <a:avLst/>
          </a:prstGeom>
        </p:spPr>
        <p:style>
          <a:lnRef idx="1">
            <a:schemeClr val="accent1"/>
          </a:lnRef>
          <a:fillRef idx="1002">
            <a:schemeClr val="lt2"/>
          </a:fillRef>
          <a:effectRef idx="1">
            <a:schemeClr val="accent1"/>
          </a:effectRef>
          <a:fontRef idx="minor">
            <a:schemeClr val="dk1"/>
          </a:fontRef>
        </p:style>
        <p:txBody>
          <a:bodyPr rtlCol="0" anchor="ctr"/>
          <a:lstStyle/>
          <a:p>
            <a:pPr algn="ctr"/>
            <a:r>
              <a:rPr lang="ru-RU" sz="2400" dirty="0">
                <a:solidFill>
                  <a:schemeClr val="tx1"/>
                </a:solidFill>
                <a:latin typeface="Bahnschrift Condensed" panose="020B0502040204020203" pitchFamily="34" charset="0"/>
                <a:ea typeface="Times New Roman" panose="02020603050405020304" pitchFamily="18" charset="0"/>
              </a:rPr>
              <a:t>У </a:t>
            </a:r>
            <a:r>
              <a:rPr lang="ru-RU" sz="2400" dirty="0" err="1">
                <a:solidFill>
                  <a:schemeClr val="tx1"/>
                </a:solidFill>
                <a:latin typeface="Bahnschrift Condensed" panose="020B0502040204020203" pitchFamily="34" charset="0"/>
                <a:ea typeface="Times New Roman" panose="02020603050405020304" pitchFamily="18" charset="0"/>
              </a:rPr>
              <a:t>разі</a:t>
            </a:r>
            <a:r>
              <a:rPr lang="ru-RU" sz="2400" dirty="0">
                <a:solidFill>
                  <a:schemeClr val="tx1"/>
                </a:solidFill>
                <a:latin typeface="Bahnschrift Condensed" panose="020B0502040204020203" pitchFamily="34" charset="0"/>
                <a:ea typeface="Times New Roman" panose="02020603050405020304" pitchFamily="18" charset="0"/>
              </a:rPr>
              <a:t> </a:t>
            </a:r>
            <a:r>
              <a:rPr lang="ru-RU" sz="2400" dirty="0" err="1">
                <a:solidFill>
                  <a:schemeClr val="tx1"/>
                </a:solidFill>
                <a:latin typeface="Bahnschrift Condensed" panose="020B0502040204020203" pitchFamily="34" charset="0"/>
                <a:ea typeface="Times New Roman" panose="02020603050405020304" pitchFamily="18" charset="0"/>
              </a:rPr>
              <a:t>викладання</a:t>
            </a:r>
            <a:r>
              <a:rPr lang="ru-RU" sz="2400" dirty="0">
                <a:solidFill>
                  <a:schemeClr val="tx1"/>
                </a:solidFill>
                <a:latin typeface="Bahnschrift Condensed" panose="020B0502040204020203" pitchFamily="34" charset="0"/>
                <a:ea typeface="Times New Roman" panose="02020603050405020304" pitchFamily="18" charset="0"/>
              </a:rPr>
              <a:t> </a:t>
            </a:r>
            <a:r>
              <a:rPr lang="ru-RU" sz="2400" dirty="0" err="1">
                <a:solidFill>
                  <a:schemeClr val="tx1"/>
                </a:solidFill>
                <a:latin typeface="Bahnschrift Condensed" panose="020B0502040204020203" pitchFamily="34" charset="0"/>
                <a:ea typeface="Times New Roman" panose="02020603050405020304" pitchFamily="18" charset="0"/>
              </a:rPr>
              <a:t>декількох</a:t>
            </a:r>
            <a:r>
              <a:rPr lang="ru-RU" sz="2400" dirty="0">
                <a:solidFill>
                  <a:schemeClr val="tx1"/>
                </a:solidFill>
                <a:latin typeface="Bahnschrift Condensed" panose="020B0502040204020203" pitchFamily="34" charset="0"/>
                <a:ea typeface="Times New Roman" panose="02020603050405020304" pitchFamily="18" charset="0"/>
              </a:rPr>
              <a:t> </a:t>
            </a:r>
            <a:r>
              <a:rPr lang="ru-RU" sz="2400" dirty="0" err="1">
                <a:solidFill>
                  <a:schemeClr val="tx1"/>
                </a:solidFill>
                <a:latin typeface="Bahnschrift Condensed" panose="020B0502040204020203" pitchFamily="34" charset="0"/>
                <a:ea typeface="Times New Roman" panose="02020603050405020304" pitchFamily="18" charset="0"/>
              </a:rPr>
              <a:t>навчальних</a:t>
            </a:r>
            <a:r>
              <a:rPr lang="ru-RU" sz="2400" dirty="0">
                <a:solidFill>
                  <a:schemeClr val="tx1"/>
                </a:solidFill>
                <a:latin typeface="Bahnschrift Condensed" panose="020B0502040204020203" pitchFamily="34" charset="0"/>
                <a:ea typeface="Times New Roman" panose="02020603050405020304" pitchFamily="18" charset="0"/>
              </a:rPr>
              <a:t> </a:t>
            </a:r>
            <a:r>
              <a:rPr lang="ru-RU" sz="2400" dirty="0" err="1">
                <a:solidFill>
                  <a:schemeClr val="tx1"/>
                </a:solidFill>
                <a:latin typeface="Bahnschrift Condensed" panose="020B0502040204020203" pitchFamily="34" charset="0"/>
                <a:ea typeface="Times New Roman" panose="02020603050405020304" pitchFamily="18" charset="0"/>
              </a:rPr>
              <a:t>предметів</a:t>
            </a:r>
            <a:r>
              <a:rPr lang="ru-RU" sz="2400" dirty="0">
                <a:solidFill>
                  <a:schemeClr val="tx1"/>
                </a:solidFill>
                <a:latin typeface="Bahnschrift Condensed" panose="020B0502040204020203" pitchFamily="34" charset="0"/>
                <a:ea typeface="Times New Roman" panose="02020603050405020304" pitchFamily="18" charset="0"/>
              </a:rPr>
              <a:t> (</a:t>
            </a:r>
            <a:r>
              <a:rPr lang="ru-RU" sz="2400" dirty="0" err="1">
                <a:solidFill>
                  <a:schemeClr val="tx1"/>
                </a:solidFill>
                <a:latin typeface="Bahnschrift Condensed" panose="020B0502040204020203" pitchFamily="34" charset="0"/>
                <a:ea typeface="Times New Roman" panose="02020603050405020304" pitchFamily="18" charset="0"/>
              </a:rPr>
              <a:t>дисциплін</a:t>
            </a:r>
            <a:r>
              <a:rPr lang="ru-RU" sz="2400" dirty="0">
                <a:solidFill>
                  <a:schemeClr val="tx1"/>
                </a:solidFill>
                <a:latin typeface="Bahnschrift Condensed" panose="020B0502040204020203" pitchFamily="34" charset="0"/>
                <a:ea typeface="Times New Roman" panose="02020603050405020304" pitchFamily="18" charset="0"/>
              </a:rPr>
              <a:t>) </a:t>
            </a:r>
            <a:r>
              <a:rPr lang="ru-RU" sz="2400" dirty="0" err="1">
                <a:solidFill>
                  <a:schemeClr val="tx1"/>
                </a:solidFill>
                <a:latin typeface="Bahnschrift Condensed" panose="020B0502040204020203" pitchFamily="34" charset="0"/>
                <a:ea typeface="Times New Roman" panose="02020603050405020304" pitchFamily="18" charset="0"/>
              </a:rPr>
              <a:t>педагогічні</a:t>
            </a:r>
            <a:r>
              <a:rPr lang="ru-RU" sz="2400" dirty="0">
                <a:solidFill>
                  <a:schemeClr val="tx1"/>
                </a:solidFill>
                <a:latin typeface="Bahnschrift Condensed" panose="020B0502040204020203" pitchFamily="34" charset="0"/>
                <a:ea typeface="Times New Roman" panose="02020603050405020304" pitchFamily="18" charset="0"/>
              </a:rPr>
              <a:t> </a:t>
            </a:r>
            <a:r>
              <a:rPr lang="ru-RU" sz="2400" dirty="0" err="1">
                <a:solidFill>
                  <a:schemeClr val="tx1"/>
                </a:solidFill>
                <a:latin typeface="Bahnschrift Condensed" panose="020B0502040204020203" pitchFamily="34" charset="0"/>
                <a:ea typeface="Times New Roman" panose="02020603050405020304" pitchFamily="18" charset="0"/>
              </a:rPr>
              <a:t>працівники</a:t>
            </a:r>
            <a:r>
              <a:rPr lang="ru-RU" sz="2400" dirty="0">
                <a:solidFill>
                  <a:schemeClr val="tx1"/>
                </a:solidFill>
                <a:latin typeface="Bahnschrift Condensed" panose="020B0502040204020203" pitchFamily="34" charset="0"/>
                <a:ea typeface="Times New Roman" panose="02020603050405020304" pitchFamily="18" charset="0"/>
              </a:rPr>
              <a:t> </a:t>
            </a:r>
            <a:r>
              <a:rPr lang="uk-UA" sz="2400" dirty="0">
                <a:solidFill>
                  <a:schemeClr val="tx1"/>
                </a:solidFill>
                <a:latin typeface="Bahnschrift Condensed" panose="020B0502040204020203" pitchFamily="34" charset="0"/>
                <a:ea typeface="Times New Roman" panose="02020603050405020304" pitchFamily="18" charset="0"/>
              </a:rPr>
              <a:t>самостійно обирають </a:t>
            </a:r>
            <a:r>
              <a:rPr lang="uk-UA" sz="2400" b="1" u="sng" dirty="0">
                <a:solidFill>
                  <a:schemeClr val="tx1"/>
                </a:solidFill>
                <a:latin typeface="Bahnschrift Condensed" panose="020B0502040204020203" pitchFamily="34" charset="0"/>
                <a:ea typeface="Times New Roman" panose="02020603050405020304" pitchFamily="18" charset="0"/>
              </a:rPr>
              <a:t>послідовність</a:t>
            </a:r>
            <a:r>
              <a:rPr lang="uk-UA" sz="2400" dirty="0">
                <a:solidFill>
                  <a:schemeClr val="tx1"/>
                </a:solidFill>
                <a:latin typeface="Bahnschrift Condensed" panose="020B0502040204020203" pitchFamily="34" charset="0"/>
                <a:ea typeface="Times New Roman" panose="02020603050405020304" pitchFamily="18" charset="0"/>
              </a:rPr>
              <a:t> підвищення кваліфікації за певними напрямами у міжатестаційний період </a:t>
            </a:r>
            <a:r>
              <a:rPr lang="uk-UA" sz="2400" b="1" u="sng" dirty="0">
                <a:solidFill>
                  <a:schemeClr val="tx1"/>
                </a:solidFill>
                <a:latin typeface="Bahnschrift Condensed" panose="020B0502040204020203" pitchFamily="34" charset="0"/>
                <a:ea typeface="Times New Roman" panose="02020603050405020304" pitchFamily="18" charset="0"/>
              </a:rPr>
              <a:t>в межах загального обсягу</a:t>
            </a:r>
            <a:r>
              <a:rPr lang="uk-UA" sz="2400" dirty="0">
                <a:solidFill>
                  <a:schemeClr val="tx1"/>
                </a:solidFill>
                <a:latin typeface="Bahnschrift Condensed" panose="020B0502040204020203" pitchFamily="34" charset="0"/>
                <a:ea typeface="Times New Roman" panose="02020603050405020304" pitchFamily="18" charset="0"/>
              </a:rPr>
              <a:t>  підвищення кваліфікації, визначеного законодавством </a:t>
            </a:r>
            <a:endParaRPr lang="en-US" sz="2400" dirty="0">
              <a:solidFill>
                <a:schemeClr val="tx1"/>
              </a:solidFill>
              <a:latin typeface="Bahnschrift Condensed" panose="020B0502040204020203" pitchFamily="34" charset="0"/>
              <a:ea typeface="Times New Roman" panose="02020603050405020304" pitchFamily="18" charset="0"/>
            </a:endParaRPr>
          </a:p>
        </p:txBody>
      </p:sp>
      <p:pic>
        <p:nvPicPr>
          <p:cNvPr id="35" name="Рисунок 34"/>
          <p:cNvPicPr>
            <a:picLocks noChangeAspect="1"/>
          </p:cNvPicPr>
          <p:nvPr/>
        </p:nvPicPr>
        <p:blipFill>
          <a:blip r:embed="rId3"/>
          <a:stretch>
            <a:fillRect/>
          </a:stretch>
        </p:blipFill>
        <p:spPr>
          <a:xfrm>
            <a:off x="1835651" y="1435763"/>
            <a:ext cx="1999392" cy="284837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2236" y="1325997"/>
            <a:ext cx="4800913" cy="2958136"/>
          </a:xfrm>
          <a:prstGeom prst="rect">
            <a:avLst/>
          </a:prstGeom>
        </p:spPr>
      </p:pic>
    </p:spTree>
    <p:extLst>
      <p:ext uri="{BB962C8B-B14F-4D97-AF65-F5344CB8AC3E}">
        <p14:creationId xmlns:p14="http://schemas.microsoft.com/office/powerpoint/2010/main" val="1931987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p:cNvGrpSpPr>
            <a:grpSpLocks noChangeAspect="1"/>
          </p:cNvGrpSpPr>
          <p:nvPr/>
        </p:nvGrpSpPr>
        <p:grpSpPr bwMode="auto">
          <a:xfrm>
            <a:off x="43489" y="1"/>
            <a:ext cx="12148511" cy="6858000"/>
            <a:chOff x="672" y="442"/>
            <a:chExt cx="6336" cy="4038"/>
          </a:xfrm>
        </p:grpSpPr>
        <p:sp>
          <p:nvSpPr>
            <p:cNvPr id="10" name="AutoShape 4"/>
            <p:cNvSpPr>
              <a:spLocks noChangeAspect="1" noChangeArrowheads="1" noTextEdit="1"/>
            </p:cNvSpPr>
            <p:nvPr/>
          </p:nvSpPr>
          <p:spPr bwMode="auto">
            <a:xfrm>
              <a:off x="672" y="442"/>
              <a:ext cx="6336" cy="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11" name="Group 206"/>
            <p:cNvGrpSpPr>
              <a:grpSpLocks/>
            </p:cNvGrpSpPr>
            <p:nvPr/>
          </p:nvGrpSpPr>
          <p:grpSpPr bwMode="auto">
            <a:xfrm>
              <a:off x="791" y="445"/>
              <a:ext cx="6105" cy="3913"/>
              <a:chOff x="791" y="445"/>
              <a:chExt cx="6105" cy="3913"/>
            </a:xfrm>
          </p:grpSpPr>
          <p:sp>
            <p:nvSpPr>
              <p:cNvPr id="1298" name="Freeform 6"/>
              <p:cNvSpPr>
                <a:spLocks/>
              </p:cNvSpPr>
              <p:nvPr/>
            </p:nvSpPr>
            <p:spPr bwMode="auto">
              <a:xfrm>
                <a:off x="791" y="841"/>
                <a:ext cx="6098" cy="3517"/>
              </a:xfrm>
              <a:custGeom>
                <a:avLst/>
                <a:gdLst>
                  <a:gd name="T0" fmla="*/ 4496 w 12196"/>
                  <a:gd name="T1" fmla="*/ 0 h 3517"/>
                  <a:gd name="T2" fmla="*/ 1017 w 12196"/>
                  <a:gd name="T3" fmla="*/ 1 h 3517"/>
                  <a:gd name="T4" fmla="*/ 755 w 12196"/>
                  <a:gd name="T5" fmla="*/ 17 h 3517"/>
                  <a:gd name="T6" fmla="*/ 535 w 12196"/>
                  <a:gd name="T7" fmla="*/ 53 h 3517"/>
                  <a:gd name="T8" fmla="*/ 354 w 12196"/>
                  <a:gd name="T9" fmla="*/ 105 h 3517"/>
                  <a:gd name="T10" fmla="*/ 211 w 12196"/>
                  <a:gd name="T11" fmla="*/ 171 h 3517"/>
                  <a:gd name="T12" fmla="*/ 106 w 12196"/>
                  <a:gd name="T13" fmla="*/ 248 h 3517"/>
                  <a:gd name="T14" fmla="*/ 36 w 12196"/>
                  <a:gd name="T15" fmla="*/ 333 h 3517"/>
                  <a:gd name="T16" fmla="*/ 2 w 12196"/>
                  <a:gd name="T17" fmla="*/ 423 h 3517"/>
                  <a:gd name="T18" fmla="*/ 4 w 12196"/>
                  <a:gd name="T19" fmla="*/ 515 h 3517"/>
                  <a:gd name="T20" fmla="*/ 40 w 12196"/>
                  <a:gd name="T21" fmla="*/ 606 h 3517"/>
                  <a:gd name="T22" fmla="*/ 108 w 12196"/>
                  <a:gd name="T23" fmla="*/ 694 h 3517"/>
                  <a:gd name="T24" fmla="*/ 207 w 12196"/>
                  <a:gd name="T25" fmla="*/ 775 h 3517"/>
                  <a:gd name="T26" fmla="*/ 338 w 12196"/>
                  <a:gd name="T27" fmla="*/ 848 h 3517"/>
                  <a:gd name="T28" fmla="*/ 499 w 12196"/>
                  <a:gd name="T29" fmla="*/ 907 h 3517"/>
                  <a:gd name="T30" fmla="*/ 689 w 12196"/>
                  <a:gd name="T31" fmla="*/ 952 h 3517"/>
                  <a:gd name="T32" fmla="*/ 908 w 12196"/>
                  <a:gd name="T33" fmla="*/ 978 h 3517"/>
                  <a:gd name="T34" fmla="*/ 1089 w 12196"/>
                  <a:gd name="T35" fmla="*/ 984 h 3517"/>
                  <a:gd name="T36" fmla="*/ 11264 w 12196"/>
                  <a:gd name="T37" fmla="*/ 987 h 3517"/>
                  <a:gd name="T38" fmla="*/ 11497 w 12196"/>
                  <a:gd name="T39" fmla="*/ 1010 h 3517"/>
                  <a:gd name="T40" fmla="*/ 11695 w 12196"/>
                  <a:gd name="T41" fmla="*/ 1052 h 3517"/>
                  <a:gd name="T42" fmla="*/ 11860 w 12196"/>
                  <a:gd name="T43" fmla="*/ 1111 h 3517"/>
                  <a:gd name="T44" fmla="*/ 11993 w 12196"/>
                  <a:gd name="T45" fmla="*/ 1182 h 3517"/>
                  <a:gd name="T46" fmla="*/ 12092 w 12196"/>
                  <a:gd name="T47" fmla="*/ 1265 h 3517"/>
                  <a:gd name="T48" fmla="*/ 12158 w 12196"/>
                  <a:gd name="T49" fmla="*/ 1355 h 3517"/>
                  <a:gd name="T50" fmla="*/ 12190 w 12196"/>
                  <a:gd name="T51" fmla="*/ 1450 h 3517"/>
                  <a:gd name="T52" fmla="*/ 12190 w 12196"/>
                  <a:gd name="T53" fmla="*/ 1546 h 3517"/>
                  <a:gd name="T54" fmla="*/ 12158 w 12196"/>
                  <a:gd name="T55" fmla="*/ 1641 h 3517"/>
                  <a:gd name="T56" fmla="*/ 12092 w 12196"/>
                  <a:gd name="T57" fmla="*/ 1732 h 3517"/>
                  <a:gd name="T58" fmla="*/ 11993 w 12196"/>
                  <a:gd name="T59" fmla="*/ 1814 h 3517"/>
                  <a:gd name="T60" fmla="*/ 11860 w 12196"/>
                  <a:gd name="T61" fmla="*/ 1886 h 3517"/>
                  <a:gd name="T62" fmla="*/ 11695 w 12196"/>
                  <a:gd name="T63" fmla="*/ 1945 h 3517"/>
                  <a:gd name="T64" fmla="*/ 11497 w 12196"/>
                  <a:gd name="T65" fmla="*/ 1986 h 3517"/>
                  <a:gd name="T66" fmla="*/ 11264 w 12196"/>
                  <a:gd name="T67" fmla="*/ 2009 h 3517"/>
                  <a:gd name="T68" fmla="*/ 1343 w 12196"/>
                  <a:gd name="T69" fmla="*/ 2012 h 3517"/>
                  <a:gd name="T70" fmla="*/ 1174 w 12196"/>
                  <a:gd name="T71" fmla="*/ 2019 h 3517"/>
                  <a:gd name="T72" fmla="*/ 973 w 12196"/>
                  <a:gd name="T73" fmla="*/ 2051 h 3517"/>
                  <a:gd name="T74" fmla="*/ 799 w 12196"/>
                  <a:gd name="T75" fmla="*/ 2103 h 3517"/>
                  <a:gd name="T76" fmla="*/ 654 w 12196"/>
                  <a:gd name="T77" fmla="*/ 2172 h 3517"/>
                  <a:gd name="T78" fmla="*/ 536 w 12196"/>
                  <a:gd name="T79" fmla="*/ 2257 h 3517"/>
                  <a:gd name="T80" fmla="*/ 447 w 12196"/>
                  <a:gd name="T81" fmla="*/ 2352 h 3517"/>
                  <a:gd name="T82" fmla="*/ 390 w 12196"/>
                  <a:gd name="T83" fmla="*/ 2454 h 3517"/>
                  <a:gd name="T84" fmla="*/ 362 w 12196"/>
                  <a:gd name="T85" fmla="*/ 2561 h 3517"/>
                  <a:gd name="T86" fmla="*/ 364 w 12196"/>
                  <a:gd name="T87" fmla="*/ 2670 h 3517"/>
                  <a:gd name="T88" fmla="*/ 397 w 12196"/>
                  <a:gd name="T89" fmla="*/ 2776 h 3517"/>
                  <a:gd name="T90" fmla="*/ 463 w 12196"/>
                  <a:gd name="T91" fmla="*/ 2874 h 3517"/>
                  <a:gd name="T92" fmla="*/ 560 w 12196"/>
                  <a:gd name="T93" fmla="*/ 2965 h 3517"/>
                  <a:gd name="T94" fmla="*/ 689 w 12196"/>
                  <a:gd name="T95" fmla="*/ 3043 h 3517"/>
                  <a:gd name="T96" fmla="*/ 852 w 12196"/>
                  <a:gd name="T97" fmla="*/ 3104 h 3517"/>
                  <a:gd name="T98" fmla="*/ 1049 w 12196"/>
                  <a:gd name="T99" fmla="*/ 3146 h 3517"/>
                  <a:gd name="T100" fmla="*/ 1279 w 12196"/>
                  <a:gd name="T101" fmla="*/ 3165 h 3517"/>
                  <a:gd name="T102" fmla="*/ 5195 w 12196"/>
                  <a:gd name="T103" fmla="*/ 3166 h 3517"/>
                  <a:gd name="T104" fmla="*/ 5553 w 12196"/>
                  <a:gd name="T105" fmla="*/ 3177 h 3517"/>
                  <a:gd name="T106" fmla="*/ 5720 w 12196"/>
                  <a:gd name="T107" fmla="*/ 3196 h 3517"/>
                  <a:gd name="T108" fmla="*/ 5873 w 12196"/>
                  <a:gd name="T109" fmla="*/ 3225 h 3517"/>
                  <a:gd name="T110" fmla="*/ 6000 w 12196"/>
                  <a:gd name="T111" fmla="*/ 3270 h 3517"/>
                  <a:gd name="T112" fmla="*/ 6101 w 12196"/>
                  <a:gd name="T113" fmla="*/ 3331 h 3517"/>
                  <a:gd name="T114" fmla="*/ 6165 w 12196"/>
                  <a:gd name="T115" fmla="*/ 3413 h 3517"/>
                  <a:gd name="T116" fmla="*/ 6188 w 12196"/>
                  <a:gd name="T117" fmla="*/ 3517 h 3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96" h="3517">
                    <a:moveTo>
                      <a:pt x="5033" y="2"/>
                    </a:moveTo>
                    <a:lnTo>
                      <a:pt x="5033" y="2"/>
                    </a:lnTo>
                    <a:lnTo>
                      <a:pt x="4766" y="1"/>
                    </a:lnTo>
                    <a:lnTo>
                      <a:pt x="4496" y="0"/>
                    </a:lnTo>
                    <a:lnTo>
                      <a:pt x="4496" y="0"/>
                    </a:lnTo>
                    <a:lnTo>
                      <a:pt x="1089" y="0"/>
                    </a:lnTo>
                    <a:lnTo>
                      <a:pt x="1089" y="0"/>
                    </a:lnTo>
                    <a:lnTo>
                      <a:pt x="1017" y="1"/>
                    </a:lnTo>
                    <a:lnTo>
                      <a:pt x="948" y="3"/>
                    </a:lnTo>
                    <a:lnTo>
                      <a:pt x="882" y="6"/>
                    </a:lnTo>
                    <a:lnTo>
                      <a:pt x="817" y="11"/>
                    </a:lnTo>
                    <a:lnTo>
                      <a:pt x="755" y="17"/>
                    </a:lnTo>
                    <a:lnTo>
                      <a:pt x="697" y="24"/>
                    </a:lnTo>
                    <a:lnTo>
                      <a:pt x="640" y="32"/>
                    </a:lnTo>
                    <a:lnTo>
                      <a:pt x="586" y="41"/>
                    </a:lnTo>
                    <a:lnTo>
                      <a:pt x="535" y="53"/>
                    </a:lnTo>
                    <a:lnTo>
                      <a:pt x="487" y="64"/>
                    </a:lnTo>
                    <a:lnTo>
                      <a:pt x="439" y="77"/>
                    </a:lnTo>
                    <a:lnTo>
                      <a:pt x="396" y="90"/>
                    </a:lnTo>
                    <a:lnTo>
                      <a:pt x="354" y="105"/>
                    </a:lnTo>
                    <a:lnTo>
                      <a:pt x="314" y="120"/>
                    </a:lnTo>
                    <a:lnTo>
                      <a:pt x="276" y="136"/>
                    </a:lnTo>
                    <a:lnTo>
                      <a:pt x="243" y="154"/>
                    </a:lnTo>
                    <a:lnTo>
                      <a:pt x="211" y="171"/>
                    </a:lnTo>
                    <a:lnTo>
                      <a:pt x="181" y="189"/>
                    </a:lnTo>
                    <a:lnTo>
                      <a:pt x="153" y="209"/>
                    </a:lnTo>
                    <a:lnTo>
                      <a:pt x="127" y="228"/>
                    </a:lnTo>
                    <a:lnTo>
                      <a:pt x="106" y="248"/>
                    </a:lnTo>
                    <a:lnTo>
                      <a:pt x="84" y="269"/>
                    </a:lnTo>
                    <a:lnTo>
                      <a:pt x="66" y="290"/>
                    </a:lnTo>
                    <a:lnTo>
                      <a:pt x="50" y="312"/>
                    </a:lnTo>
                    <a:lnTo>
                      <a:pt x="36" y="333"/>
                    </a:lnTo>
                    <a:lnTo>
                      <a:pt x="24" y="355"/>
                    </a:lnTo>
                    <a:lnTo>
                      <a:pt x="16" y="378"/>
                    </a:lnTo>
                    <a:lnTo>
                      <a:pt x="8" y="400"/>
                    </a:lnTo>
                    <a:lnTo>
                      <a:pt x="2" y="423"/>
                    </a:lnTo>
                    <a:lnTo>
                      <a:pt x="0" y="446"/>
                    </a:lnTo>
                    <a:lnTo>
                      <a:pt x="0" y="469"/>
                    </a:lnTo>
                    <a:lnTo>
                      <a:pt x="0" y="492"/>
                    </a:lnTo>
                    <a:lnTo>
                      <a:pt x="4" y="515"/>
                    </a:lnTo>
                    <a:lnTo>
                      <a:pt x="10" y="538"/>
                    </a:lnTo>
                    <a:lnTo>
                      <a:pt x="18" y="561"/>
                    </a:lnTo>
                    <a:lnTo>
                      <a:pt x="28" y="584"/>
                    </a:lnTo>
                    <a:lnTo>
                      <a:pt x="40" y="606"/>
                    </a:lnTo>
                    <a:lnTo>
                      <a:pt x="54" y="629"/>
                    </a:lnTo>
                    <a:lnTo>
                      <a:pt x="70" y="651"/>
                    </a:lnTo>
                    <a:lnTo>
                      <a:pt x="88" y="672"/>
                    </a:lnTo>
                    <a:lnTo>
                      <a:pt x="108" y="694"/>
                    </a:lnTo>
                    <a:lnTo>
                      <a:pt x="129" y="715"/>
                    </a:lnTo>
                    <a:lnTo>
                      <a:pt x="153" y="736"/>
                    </a:lnTo>
                    <a:lnTo>
                      <a:pt x="179" y="756"/>
                    </a:lnTo>
                    <a:lnTo>
                      <a:pt x="207" y="775"/>
                    </a:lnTo>
                    <a:lnTo>
                      <a:pt x="237" y="795"/>
                    </a:lnTo>
                    <a:lnTo>
                      <a:pt x="268" y="813"/>
                    </a:lnTo>
                    <a:lnTo>
                      <a:pt x="302" y="830"/>
                    </a:lnTo>
                    <a:lnTo>
                      <a:pt x="338" y="848"/>
                    </a:lnTo>
                    <a:lnTo>
                      <a:pt x="376" y="864"/>
                    </a:lnTo>
                    <a:lnTo>
                      <a:pt x="415" y="879"/>
                    </a:lnTo>
                    <a:lnTo>
                      <a:pt x="457" y="894"/>
                    </a:lnTo>
                    <a:lnTo>
                      <a:pt x="499" y="907"/>
                    </a:lnTo>
                    <a:lnTo>
                      <a:pt x="544" y="920"/>
                    </a:lnTo>
                    <a:lnTo>
                      <a:pt x="590" y="931"/>
                    </a:lnTo>
                    <a:lnTo>
                      <a:pt x="640" y="942"/>
                    </a:lnTo>
                    <a:lnTo>
                      <a:pt x="689" y="952"/>
                    </a:lnTo>
                    <a:lnTo>
                      <a:pt x="741" y="960"/>
                    </a:lnTo>
                    <a:lnTo>
                      <a:pt x="795" y="967"/>
                    </a:lnTo>
                    <a:lnTo>
                      <a:pt x="850" y="973"/>
                    </a:lnTo>
                    <a:lnTo>
                      <a:pt x="908" y="978"/>
                    </a:lnTo>
                    <a:lnTo>
                      <a:pt x="965" y="981"/>
                    </a:lnTo>
                    <a:lnTo>
                      <a:pt x="1027" y="983"/>
                    </a:lnTo>
                    <a:lnTo>
                      <a:pt x="1089" y="984"/>
                    </a:lnTo>
                    <a:lnTo>
                      <a:pt x="1089" y="984"/>
                    </a:lnTo>
                    <a:lnTo>
                      <a:pt x="11137" y="984"/>
                    </a:lnTo>
                    <a:lnTo>
                      <a:pt x="11137" y="984"/>
                    </a:lnTo>
                    <a:lnTo>
                      <a:pt x="11203" y="985"/>
                    </a:lnTo>
                    <a:lnTo>
                      <a:pt x="11264" y="987"/>
                    </a:lnTo>
                    <a:lnTo>
                      <a:pt x="11326" y="990"/>
                    </a:lnTo>
                    <a:lnTo>
                      <a:pt x="11385" y="996"/>
                    </a:lnTo>
                    <a:lnTo>
                      <a:pt x="11441" y="1002"/>
                    </a:lnTo>
                    <a:lnTo>
                      <a:pt x="11497" y="1010"/>
                    </a:lnTo>
                    <a:lnTo>
                      <a:pt x="11550" y="1019"/>
                    </a:lnTo>
                    <a:lnTo>
                      <a:pt x="11600" y="1028"/>
                    </a:lnTo>
                    <a:lnTo>
                      <a:pt x="11648" y="1039"/>
                    </a:lnTo>
                    <a:lnTo>
                      <a:pt x="11695" y="1052"/>
                    </a:lnTo>
                    <a:lnTo>
                      <a:pt x="11739" y="1065"/>
                    </a:lnTo>
                    <a:lnTo>
                      <a:pt x="11783" y="1079"/>
                    </a:lnTo>
                    <a:lnTo>
                      <a:pt x="11822" y="1094"/>
                    </a:lnTo>
                    <a:lnTo>
                      <a:pt x="11860" y="1111"/>
                    </a:lnTo>
                    <a:lnTo>
                      <a:pt x="11896" y="1127"/>
                    </a:lnTo>
                    <a:lnTo>
                      <a:pt x="11930" y="1145"/>
                    </a:lnTo>
                    <a:lnTo>
                      <a:pt x="11963" y="1164"/>
                    </a:lnTo>
                    <a:lnTo>
                      <a:pt x="11993" y="1182"/>
                    </a:lnTo>
                    <a:lnTo>
                      <a:pt x="12021" y="1203"/>
                    </a:lnTo>
                    <a:lnTo>
                      <a:pt x="12047" y="1223"/>
                    </a:lnTo>
                    <a:lnTo>
                      <a:pt x="12071" y="1243"/>
                    </a:lnTo>
                    <a:lnTo>
                      <a:pt x="12092" y="1265"/>
                    </a:lnTo>
                    <a:lnTo>
                      <a:pt x="12110" y="1287"/>
                    </a:lnTo>
                    <a:lnTo>
                      <a:pt x="12128" y="1310"/>
                    </a:lnTo>
                    <a:lnTo>
                      <a:pt x="12144" y="1332"/>
                    </a:lnTo>
                    <a:lnTo>
                      <a:pt x="12158" y="1355"/>
                    </a:lnTo>
                    <a:lnTo>
                      <a:pt x="12170" y="1379"/>
                    </a:lnTo>
                    <a:lnTo>
                      <a:pt x="12178" y="1402"/>
                    </a:lnTo>
                    <a:lnTo>
                      <a:pt x="12186" y="1426"/>
                    </a:lnTo>
                    <a:lnTo>
                      <a:pt x="12190" y="1450"/>
                    </a:lnTo>
                    <a:lnTo>
                      <a:pt x="12194" y="1474"/>
                    </a:lnTo>
                    <a:lnTo>
                      <a:pt x="12196" y="1498"/>
                    </a:lnTo>
                    <a:lnTo>
                      <a:pt x="12194" y="1523"/>
                    </a:lnTo>
                    <a:lnTo>
                      <a:pt x="12190" y="1546"/>
                    </a:lnTo>
                    <a:lnTo>
                      <a:pt x="12186" y="1571"/>
                    </a:lnTo>
                    <a:lnTo>
                      <a:pt x="12178" y="1594"/>
                    </a:lnTo>
                    <a:lnTo>
                      <a:pt x="12170" y="1617"/>
                    </a:lnTo>
                    <a:lnTo>
                      <a:pt x="12158" y="1641"/>
                    </a:lnTo>
                    <a:lnTo>
                      <a:pt x="12144" y="1664"/>
                    </a:lnTo>
                    <a:lnTo>
                      <a:pt x="12128" y="1687"/>
                    </a:lnTo>
                    <a:lnTo>
                      <a:pt x="12110" y="1709"/>
                    </a:lnTo>
                    <a:lnTo>
                      <a:pt x="12092" y="1732"/>
                    </a:lnTo>
                    <a:lnTo>
                      <a:pt x="12071" y="1753"/>
                    </a:lnTo>
                    <a:lnTo>
                      <a:pt x="12047" y="1773"/>
                    </a:lnTo>
                    <a:lnTo>
                      <a:pt x="12021" y="1794"/>
                    </a:lnTo>
                    <a:lnTo>
                      <a:pt x="11993" y="1814"/>
                    </a:lnTo>
                    <a:lnTo>
                      <a:pt x="11963" y="1833"/>
                    </a:lnTo>
                    <a:lnTo>
                      <a:pt x="11930" y="1852"/>
                    </a:lnTo>
                    <a:lnTo>
                      <a:pt x="11896" y="1869"/>
                    </a:lnTo>
                    <a:lnTo>
                      <a:pt x="11860" y="1886"/>
                    </a:lnTo>
                    <a:lnTo>
                      <a:pt x="11822" y="1902"/>
                    </a:lnTo>
                    <a:lnTo>
                      <a:pt x="11783" y="1917"/>
                    </a:lnTo>
                    <a:lnTo>
                      <a:pt x="11739" y="1931"/>
                    </a:lnTo>
                    <a:lnTo>
                      <a:pt x="11695" y="1945"/>
                    </a:lnTo>
                    <a:lnTo>
                      <a:pt x="11648" y="1957"/>
                    </a:lnTo>
                    <a:lnTo>
                      <a:pt x="11600" y="1968"/>
                    </a:lnTo>
                    <a:lnTo>
                      <a:pt x="11550" y="1977"/>
                    </a:lnTo>
                    <a:lnTo>
                      <a:pt x="11497" y="1986"/>
                    </a:lnTo>
                    <a:lnTo>
                      <a:pt x="11441" y="1995"/>
                    </a:lnTo>
                    <a:lnTo>
                      <a:pt x="11385" y="2001"/>
                    </a:lnTo>
                    <a:lnTo>
                      <a:pt x="11326" y="2006"/>
                    </a:lnTo>
                    <a:lnTo>
                      <a:pt x="11264" y="2009"/>
                    </a:lnTo>
                    <a:lnTo>
                      <a:pt x="11203" y="2011"/>
                    </a:lnTo>
                    <a:lnTo>
                      <a:pt x="11137" y="2012"/>
                    </a:lnTo>
                    <a:lnTo>
                      <a:pt x="11137" y="2012"/>
                    </a:lnTo>
                    <a:lnTo>
                      <a:pt x="1343" y="2012"/>
                    </a:lnTo>
                    <a:lnTo>
                      <a:pt x="1343" y="2012"/>
                    </a:lnTo>
                    <a:lnTo>
                      <a:pt x="1285" y="2013"/>
                    </a:lnTo>
                    <a:lnTo>
                      <a:pt x="1228" y="2015"/>
                    </a:lnTo>
                    <a:lnTo>
                      <a:pt x="1174" y="2019"/>
                    </a:lnTo>
                    <a:lnTo>
                      <a:pt x="1120" y="2025"/>
                    </a:lnTo>
                    <a:lnTo>
                      <a:pt x="1069" y="2032"/>
                    </a:lnTo>
                    <a:lnTo>
                      <a:pt x="1021" y="2041"/>
                    </a:lnTo>
                    <a:lnTo>
                      <a:pt x="973" y="2051"/>
                    </a:lnTo>
                    <a:lnTo>
                      <a:pt x="926" y="2062"/>
                    </a:lnTo>
                    <a:lnTo>
                      <a:pt x="882" y="2074"/>
                    </a:lnTo>
                    <a:lnTo>
                      <a:pt x="840" y="2087"/>
                    </a:lnTo>
                    <a:lnTo>
                      <a:pt x="799" y="2103"/>
                    </a:lnTo>
                    <a:lnTo>
                      <a:pt x="759" y="2118"/>
                    </a:lnTo>
                    <a:lnTo>
                      <a:pt x="723" y="2135"/>
                    </a:lnTo>
                    <a:lnTo>
                      <a:pt x="687" y="2154"/>
                    </a:lnTo>
                    <a:lnTo>
                      <a:pt x="654" y="2172"/>
                    </a:lnTo>
                    <a:lnTo>
                      <a:pt x="622" y="2192"/>
                    </a:lnTo>
                    <a:lnTo>
                      <a:pt x="590" y="2213"/>
                    </a:lnTo>
                    <a:lnTo>
                      <a:pt x="562" y="2234"/>
                    </a:lnTo>
                    <a:lnTo>
                      <a:pt x="536" y="2257"/>
                    </a:lnTo>
                    <a:lnTo>
                      <a:pt x="511" y="2280"/>
                    </a:lnTo>
                    <a:lnTo>
                      <a:pt x="489" y="2304"/>
                    </a:lnTo>
                    <a:lnTo>
                      <a:pt x="467" y="2327"/>
                    </a:lnTo>
                    <a:lnTo>
                      <a:pt x="447" y="2352"/>
                    </a:lnTo>
                    <a:lnTo>
                      <a:pt x="431" y="2377"/>
                    </a:lnTo>
                    <a:lnTo>
                      <a:pt x="415" y="2402"/>
                    </a:lnTo>
                    <a:lnTo>
                      <a:pt x="401" y="2429"/>
                    </a:lnTo>
                    <a:lnTo>
                      <a:pt x="390" y="2454"/>
                    </a:lnTo>
                    <a:lnTo>
                      <a:pt x="380" y="2481"/>
                    </a:lnTo>
                    <a:lnTo>
                      <a:pt x="372" y="2508"/>
                    </a:lnTo>
                    <a:lnTo>
                      <a:pt x="366" y="2535"/>
                    </a:lnTo>
                    <a:lnTo>
                      <a:pt x="362" y="2561"/>
                    </a:lnTo>
                    <a:lnTo>
                      <a:pt x="360" y="2589"/>
                    </a:lnTo>
                    <a:lnTo>
                      <a:pt x="360" y="2617"/>
                    </a:lnTo>
                    <a:lnTo>
                      <a:pt x="360" y="2643"/>
                    </a:lnTo>
                    <a:lnTo>
                      <a:pt x="364" y="2670"/>
                    </a:lnTo>
                    <a:lnTo>
                      <a:pt x="370" y="2697"/>
                    </a:lnTo>
                    <a:lnTo>
                      <a:pt x="378" y="2724"/>
                    </a:lnTo>
                    <a:lnTo>
                      <a:pt x="386" y="2749"/>
                    </a:lnTo>
                    <a:lnTo>
                      <a:pt x="397" y="2776"/>
                    </a:lnTo>
                    <a:lnTo>
                      <a:pt x="411" y="2801"/>
                    </a:lnTo>
                    <a:lnTo>
                      <a:pt x="427" y="2825"/>
                    </a:lnTo>
                    <a:lnTo>
                      <a:pt x="443" y="2851"/>
                    </a:lnTo>
                    <a:lnTo>
                      <a:pt x="463" y="2874"/>
                    </a:lnTo>
                    <a:lnTo>
                      <a:pt x="485" y="2898"/>
                    </a:lnTo>
                    <a:lnTo>
                      <a:pt x="507" y="2921"/>
                    </a:lnTo>
                    <a:lnTo>
                      <a:pt x="533" y="2944"/>
                    </a:lnTo>
                    <a:lnTo>
                      <a:pt x="560" y="2965"/>
                    </a:lnTo>
                    <a:lnTo>
                      <a:pt x="590" y="2986"/>
                    </a:lnTo>
                    <a:lnTo>
                      <a:pt x="622" y="3006"/>
                    </a:lnTo>
                    <a:lnTo>
                      <a:pt x="654" y="3024"/>
                    </a:lnTo>
                    <a:lnTo>
                      <a:pt x="689" y="3043"/>
                    </a:lnTo>
                    <a:lnTo>
                      <a:pt x="727" y="3060"/>
                    </a:lnTo>
                    <a:lnTo>
                      <a:pt x="767" y="3075"/>
                    </a:lnTo>
                    <a:lnTo>
                      <a:pt x="809" y="3091"/>
                    </a:lnTo>
                    <a:lnTo>
                      <a:pt x="852" y="3104"/>
                    </a:lnTo>
                    <a:lnTo>
                      <a:pt x="898" y="3116"/>
                    </a:lnTo>
                    <a:lnTo>
                      <a:pt x="948" y="3127"/>
                    </a:lnTo>
                    <a:lnTo>
                      <a:pt x="997" y="3137"/>
                    </a:lnTo>
                    <a:lnTo>
                      <a:pt x="1049" y="3146"/>
                    </a:lnTo>
                    <a:lnTo>
                      <a:pt x="1104" y="3153"/>
                    </a:lnTo>
                    <a:lnTo>
                      <a:pt x="1160" y="3159"/>
                    </a:lnTo>
                    <a:lnTo>
                      <a:pt x="1220" y="3163"/>
                    </a:lnTo>
                    <a:lnTo>
                      <a:pt x="1279" y="3165"/>
                    </a:lnTo>
                    <a:lnTo>
                      <a:pt x="1343" y="3166"/>
                    </a:lnTo>
                    <a:lnTo>
                      <a:pt x="1343" y="3166"/>
                    </a:lnTo>
                    <a:lnTo>
                      <a:pt x="5195" y="3166"/>
                    </a:lnTo>
                    <a:lnTo>
                      <a:pt x="5195" y="3166"/>
                    </a:lnTo>
                    <a:lnTo>
                      <a:pt x="5287" y="3167"/>
                    </a:lnTo>
                    <a:lnTo>
                      <a:pt x="5376" y="3168"/>
                    </a:lnTo>
                    <a:lnTo>
                      <a:pt x="5465" y="3172"/>
                    </a:lnTo>
                    <a:lnTo>
                      <a:pt x="5553" y="3177"/>
                    </a:lnTo>
                    <a:lnTo>
                      <a:pt x="5597" y="3180"/>
                    </a:lnTo>
                    <a:lnTo>
                      <a:pt x="5638" y="3185"/>
                    </a:lnTo>
                    <a:lnTo>
                      <a:pt x="5680" y="3189"/>
                    </a:lnTo>
                    <a:lnTo>
                      <a:pt x="5720" y="3196"/>
                    </a:lnTo>
                    <a:lnTo>
                      <a:pt x="5759" y="3202"/>
                    </a:lnTo>
                    <a:lnTo>
                      <a:pt x="5799" y="3209"/>
                    </a:lnTo>
                    <a:lnTo>
                      <a:pt x="5835" y="3216"/>
                    </a:lnTo>
                    <a:lnTo>
                      <a:pt x="5873" y="3225"/>
                    </a:lnTo>
                    <a:lnTo>
                      <a:pt x="5906" y="3234"/>
                    </a:lnTo>
                    <a:lnTo>
                      <a:pt x="5940" y="3245"/>
                    </a:lnTo>
                    <a:lnTo>
                      <a:pt x="5972" y="3257"/>
                    </a:lnTo>
                    <a:lnTo>
                      <a:pt x="6000" y="3270"/>
                    </a:lnTo>
                    <a:lnTo>
                      <a:pt x="6029" y="3283"/>
                    </a:lnTo>
                    <a:lnTo>
                      <a:pt x="6055" y="3299"/>
                    </a:lnTo>
                    <a:lnTo>
                      <a:pt x="6079" y="3314"/>
                    </a:lnTo>
                    <a:lnTo>
                      <a:pt x="6101" y="3331"/>
                    </a:lnTo>
                    <a:lnTo>
                      <a:pt x="6121" y="3349"/>
                    </a:lnTo>
                    <a:lnTo>
                      <a:pt x="6139" y="3369"/>
                    </a:lnTo>
                    <a:lnTo>
                      <a:pt x="6153" y="3390"/>
                    </a:lnTo>
                    <a:lnTo>
                      <a:pt x="6165" y="3413"/>
                    </a:lnTo>
                    <a:lnTo>
                      <a:pt x="6174" y="3436"/>
                    </a:lnTo>
                    <a:lnTo>
                      <a:pt x="6182" y="3462"/>
                    </a:lnTo>
                    <a:lnTo>
                      <a:pt x="6186" y="3488"/>
                    </a:lnTo>
                    <a:lnTo>
                      <a:pt x="6188" y="3517"/>
                    </a:lnTo>
                  </a:path>
                </a:pathLst>
              </a:custGeom>
              <a:noFill/>
              <a:ln w="377825">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9" name="Freeform 7"/>
              <p:cNvSpPr>
                <a:spLocks/>
              </p:cNvSpPr>
              <p:nvPr/>
            </p:nvSpPr>
            <p:spPr bwMode="auto">
              <a:xfrm>
                <a:off x="3214" y="445"/>
                <a:ext cx="592" cy="547"/>
              </a:xfrm>
              <a:custGeom>
                <a:avLst/>
                <a:gdLst>
                  <a:gd name="T0" fmla="*/ 395 w 1183"/>
                  <a:gd name="T1" fmla="*/ 513 h 547"/>
                  <a:gd name="T2" fmla="*/ 423 w 1183"/>
                  <a:gd name="T3" fmla="*/ 503 h 547"/>
                  <a:gd name="T4" fmla="*/ 421 w 1183"/>
                  <a:gd name="T5" fmla="*/ 461 h 547"/>
                  <a:gd name="T6" fmla="*/ 427 w 1183"/>
                  <a:gd name="T7" fmla="*/ 451 h 547"/>
                  <a:gd name="T8" fmla="*/ 468 w 1183"/>
                  <a:gd name="T9" fmla="*/ 438 h 547"/>
                  <a:gd name="T10" fmla="*/ 478 w 1183"/>
                  <a:gd name="T11" fmla="*/ 427 h 547"/>
                  <a:gd name="T12" fmla="*/ 470 w 1183"/>
                  <a:gd name="T13" fmla="*/ 394 h 547"/>
                  <a:gd name="T14" fmla="*/ 474 w 1183"/>
                  <a:gd name="T15" fmla="*/ 384 h 547"/>
                  <a:gd name="T16" fmla="*/ 522 w 1183"/>
                  <a:gd name="T17" fmla="*/ 382 h 547"/>
                  <a:gd name="T18" fmla="*/ 599 w 1183"/>
                  <a:gd name="T19" fmla="*/ 367 h 547"/>
                  <a:gd name="T20" fmla="*/ 687 w 1183"/>
                  <a:gd name="T21" fmla="*/ 333 h 547"/>
                  <a:gd name="T22" fmla="*/ 701 w 1183"/>
                  <a:gd name="T23" fmla="*/ 336 h 547"/>
                  <a:gd name="T24" fmla="*/ 740 w 1183"/>
                  <a:gd name="T25" fmla="*/ 346 h 547"/>
                  <a:gd name="T26" fmla="*/ 784 w 1183"/>
                  <a:gd name="T27" fmla="*/ 338 h 547"/>
                  <a:gd name="T28" fmla="*/ 800 w 1183"/>
                  <a:gd name="T29" fmla="*/ 343 h 547"/>
                  <a:gd name="T30" fmla="*/ 838 w 1183"/>
                  <a:gd name="T31" fmla="*/ 348 h 547"/>
                  <a:gd name="T32" fmla="*/ 859 w 1183"/>
                  <a:gd name="T33" fmla="*/ 338 h 547"/>
                  <a:gd name="T34" fmla="*/ 893 w 1183"/>
                  <a:gd name="T35" fmla="*/ 310 h 547"/>
                  <a:gd name="T36" fmla="*/ 923 w 1183"/>
                  <a:gd name="T37" fmla="*/ 292 h 547"/>
                  <a:gd name="T38" fmla="*/ 957 w 1183"/>
                  <a:gd name="T39" fmla="*/ 266 h 547"/>
                  <a:gd name="T40" fmla="*/ 1008 w 1183"/>
                  <a:gd name="T41" fmla="*/ 251 h 547"/>
                  <a:gd name="T42" fmla="*/ 1026 w 1183"/>
                  <a:gd name="T43" fmla="*/ 238 h 547"/>
                  <a:gd name="T44" fmla="*/ 1022 w 1183"/>
                  <a:gd name="T45" fmla="*/ 216 h 547"/>
                  <a:gd name="T46" fmla="*/ 975 w 1183"/>
                  <a:gd name="T47" fmla="*/ 196 h 547"/>
                  <a:gd name="T48" fmla="*/ 959 w 1183"/>
                  <a:gd name="T49" fmla="*/ 186 h 547"/>
                  <a:gd name="T50" fmla="*/ 883 w 1183"/>
                  <a:gd name="T51" fmla="*/ 156 h 547"/>
                  <a:gd name="T52" fmla="*/ 871 w 1183"/>
                  <a:gd name="T53" fmla="*/ 142 h 547"/>
                  <a:gd name="T54" fmla="*/ 933 w 1183"/>
                  <a:gd name="T55" fmla="*/ 119 h 547"/>
                  <a:gd name="T56" fmla="*/ 985 w 1183"/>
                  <a:gd name="T57" fmla="*/ 108 h 547"/>
                  <a:gd name="T58" fmla="*/ 1052 w 1183"/>
                  <a:gd name="T59" fmla="*/ 88 h 547"/>
                  <a:gd name="T60" fmla="*/ 1096 w 1183"/>
                  <a:gd name="T61" fmla="*/ 73 h 547"/>
                  <a:gd name="T62" fmla="*/ 1140 w 1183"/>
                  <a:gd name="T63" fmla="*/ 59 h 547"/>
                  <a:gd name="T64" fmla="*/ 1175 w 1183"/>
                  <a:gd name="T65" fmla="*/ 42 h 547"/>
                  <a:gd name="T66" fmla="*/ 1183 w 1183"/>
                  <a:gd name="T67" fmla="*/ 22 h 547"/>
                  <a:gd name="T68" fmla="*/ 1167 w 1183"/>
                  <a:gd name="T69" fmla="*/ 0 h 547"/>
                  <a:gd name="T70" fmla="*/ 1151 w 1183"/>
                  <a:gd name="T71" fmla="*/ 2 h 547"/>
                  <a:gd name="T72" fmla="*/ 1076 w 1183"/>
                  <a:gd name="T73" fmla="*/ 14 h 547"/>
                  <a:gd name="T74" fmla="*/ 1042 w 1183"/>
                  <a:gd name="T75" fmla="*/ 21 h 547"/>
                  <a:gd name="T76" fmla="*/ 983 w 1183"/>
                  <a:gd name="T77" fmla="*/ 34 h 547"/>
                  <a:gd name="T78" fmla="*/ 903 w 1183"/>
                  <a:gd name="T79" fmla="*/ 44 h 547"/>
                  <a:gd name="T80" fmla="*/ 893 w 1183"/>
                  <a:gd name="T81" fmla="*/ 48 h 547"/>
                  <a:gd name="T82" fmla="*/ 877 w 1183"/>
                  <a:gd name="T83" fmla="*/ 49 h 547"/>
                  <a:gd name="T84" fmla="*/ 840 w 1183"/>
                  <a:gd name="T85" fmla="*/ 57 h 547"/>
                  <a:gd name="T86" fmla="*/ 752 w 1183"/>
                  <a:gd name="T87" fmla="*/ 74 h 547"/>
                  <a:gd name="T88" fmla="*/ 647 w 1183"/>
                  <a:gd name="T89" fmla="*/ 90 h 547"/>
                  <a:gd name="T90" fmla="*/ 585 w 1183"/>
                  <a:gd name="T91" fmla="*/ 97 h 547"/>
                  <a:gd name="T92" fmla="*/ 490 w 1183"/>
                  <a:gd name="T93" fmla="*/ 146 h 547"/>
                  <a:gd name="T94" fmla="*/ 353 w 1183"/>
                  <a:gd name="T95" fmla="*/ 222 h 547"/>
                  <a:gd name="T96" fmla="*/ 337 w 1183"/>
                  <a:gd name="T97" fmla="*/ 222 h 547"/>
                  <a:gd name="T98" fmla="*/ 317 w 1183"/>
                  <a:gd name="T99" fmla="*/ 216 h 547"/>
                  <a:gd name="T100" fmla="*/ 256 w 1183"/>
                  <a:gd name="T101" fmla="*/ 226 h 547"/>
                  <a:gd name="T102" fmla="*/ 234 w 1183"/>
                  <a:gd name="T103" fmla="*/ 226 h 547"/>
                  <a:gd name="T104" fmla="*/ 212 w 1183"/>
                  <a:gd name="T105" fmla="*/ 220 h 547"/>
                  <a:gd name="T106" fmla="*/ 91 w 1183"/>
                  <a:gd name="T107" fmla="*/ 248 h 547"/>
                  <a:gd name="T108" fmla="*/ 8 w 1183"/>
                  <a:gd name="T109" fmla="*/ 264 h 547"/>
                  <a:gd name="T110" fmla="*/ 0 w 1183"/>
                  <a:gd name="T111" fmla="*/ 274 h 547"/>
                  <a:gd name="T112" fmla="*/ 210 w 1183"/>
                  <a:gd name="T113" fmla="*/ 544 h 547"/>
                  <a:gd name="T114" fmla="*/ 228 w 1183"/>
                  <a:gd name="T115" fmla="*/ 54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3" h="547">
                    <a:moveTo>
                      <a:pt x="228" y="546"/>
                    </a:moveTo>
                    <a:lnTo>
                      <a:pt x="228" y="546"/>
                    </a:lnTo>
                    <a:lnTo>
                      <a:pt x="295" y="532"/>
                    </a:lnTo>
                    <a:lnTo>
                      <a:pt x="395" y="513"/>
                    </a:lnTo>
                    <a:lnTo>
                      <a:pt x="395" y="513"/>
                    </a:lnTo>
                    <a:lnTo>
                      <a:pt x="407" y="510"/>
                    </a:lnTo>
                    <a:lnTo>
                      <a:pt x="417" y="507"/>
                    </a:lnTo>
                    <a:lnTo>
                      <a:pt x="423" y="503"/>
                    </a:lnTo>
                    <a:lnTo>
                      <a:pt x="427" y="497"/>
                    </a:lnTo>
                    <a:lnTo>
                      <a:pt x="429" y="491"/>
                    </a:lnTo>
                    <a:lnTo>
                      <a:pt x="429" y="483"/>
                    </a:lnTo>
                    <a:lnTo>
                      <a:pt x="421" y="461"/>
                    </a:lnTo>
                    <a:lnTo>
                      <a:pt x="421" y="461"/>
                    </a:lnTo>
                    <a:lnTo>
                      <a:pt x="421" y="457"/>
                    </a:lnTo>
                    <a:lnTo>
                      <a:pt x="423" y="453"/>
                    </a:lnTo>
                    <a:lnTo>
                      <a:pt x="427" y="451"/>
                    </a:lnTo>
                    <a:lnTo>
                      <a:pt x="433" y="449"/>
                    </a:lnTo>
                    <a:lnTo>
                      <a:pt x="448" y="444"/>
                    </a:lnTo>
                    <a:lnTo>
                      <a:pt x="458" y="442"/>
                    </a:lnTo>
                    <a:lnTo>
                      <a:pt x="468" y="438"/>
                    </a:lnTo>
                    <a:lnTo>
                      <a:pt x="468" y="438"/>
                    </a:lnTo>
                    <a:lnTo>
                      <a:pt x="472" y="436"/>
                    </a:lnTo>
                    <a:lnTo>
                      <a:pt x="474" y="433"/>
                    </a:lnTo>
                    <a:lnTo>
                      <a:pt x="478" y="427"/>
                    </a:lnTo>
                    <a:lnTo>
                      <a:pt x="478" y="419"/>
                    </a:lnTo>
                    <a:lnTo>
                      <a:pt x="478" y="412"/>
                    </a:lnTo>
                    <a:lnTo>
                      <a:pt x="474" y="399"/>
                    </a:lnTo>
                    <a:lnTo>
                      <a:pt x="470" y="394"/>
                    </a:lnTo>
                    <a:lnTo>
                      <a:pt x="470" y="394"/>
                    </a:lnTo>
                    <a:lnTo>
                      <a:pt x="468" y="388"/>
                    </a:lnTo>
                    <a:lnTo>
                      <a:pt x="470" y="386"/>
                    </a:lnTo>
                    <a:lnTo>
                      <a:pt x="474" y="384"/>
                    </a:lnTo>
                    <a:lnTo>
                      <a:pt x="478" y="384"/>
                    </a:lnTo>
                    <a:lnTo>
                      <a:pt x="478" y="384"/>
                    </a:lnTo>
                    <a:lnTo>
                      <a:pt x="500" y="383"/>
                    </a:lnTo>
                    <a:lnTo>
                      <a:pt x="522" y="382"/>
                    </a:lnTo>
                    <a:lnTo>
                      <a:pt x="544" y="379"/>
                    </a:lnTo>
                    <a:lnTo>
                      <a:pt x="564" y="376"/>
                    </a:lnTo>
                    <a:lnTo>
                      <a:pt x="581" y="372"/>
                    </a:lnTo>
                    <a:lnTo>
                      <a:pt x="599" y="367"/>
                    </a:lnTo>
                    <a:lnTo>
                      <a:pt x="629" y="357"/>
                    </a:lnTo>
                    <a:lnTo>
                      <a:pt x="655" y="347"/>
                    </a:lnTo>
                    <a:lnTo>
                      <a:pt x="675" y="338"/>
                    </a:lnTo>
                    <a:lnTo>
                      <a:pt x="687" y="333"/>
                    </a:lnTo>
                    <a:lnTo>
                      <a:pt x="691" y="332"/>
                    </a:lnTo>
                    <a:lnTo>
                      <a:pt x="695" y="333"/>
                    </a:lnTo>
                    <a:lnTo>
                      <a:pt x="695" y="333"/>
                    </a:lnTo>
                    <a:lnTo>
                      <a:pt x="701" y="336"/>
                    </a:lnTo>
                    <a:lnTo>
                      <a:pt x="709" y="340"/>
                    </a:lnTo>
                    <a:lnTo>
                      <a:pt x="718" y="343"/>
                    </a:lnTo>
                    <a:lnTo>
                      <a:pt x="726" y="345"/>
                    </a:lnTo>
                    <a:lnTo>
                      <a:pt x="740" y="346"/>
                    </a:lnTo>
                    <a:lnTo>
                      <a:pt x="756" y="346"/>
                    </a:lnTo>
                    <a:lnTo>
                      <a:pt x="768" y="344"/>
                    </a:lnTo>
                    <a:lnTo>
                      <a:pt x="778" y="342"/>
                    </a:lnTo>
                    <a:lnTo>
                      <a:pt x="784" y="338"/>
                    </a:lnTo>
                    <a:lnTo>
                      <a:pt x="788" y="334"/>
                    </a:lnTo>
                    <a:lnTo>
                      <a:pt x="788" y="334"/>
                    </a:lnTo>
                    <a:lnTo>
                      <a:pt x="792" y="339"/>
                    </a:lnTo>
                    <a:lnTo>
                      <a:pt x="800" y="343"/>
                    </a:lnTo>
                    <a:lnTo>
                      <a:pt x="808" y="345"/>
                    </a:lnTo>
                    <a:lnTo>
                      <a:pt x="818" y="347"/>
                    </a:lnTo>
                    <a:lnTo>
                      <a:pt x="828" y="348"/>
                    </a:lnTo>
                    <a:lnTo>
                      <a:pt x="838" y="348"/>
                    </a:lnTo>
                    <a:lnTo>
                      <a:pt x="846" y="347"/>
                    </a:lnTo>
                    <a:lnTo>
                      <a:pt x="850" y="345"/>
                    </a:lnTo>
                    <a:lnTo>
                      <a:pt x="850" y="345"/>
                    </a:lnTo>
                    <a:lnTo>
                      <a:pt x="859" y="338"/>
                    </a:lnTo>
                    <a:lnTo>
                      <a:pt x="867" y="332"/>
                    </a:lnTo>
                    <a:lnTo>
                      <a:pt x="877" y="322"/>
                    </a:lnTo>
                    <a:lnTo>
                      <a:pt x="887" y="314"/>
                    </a:lnTo>
                    <a:lnTo>
                      <a:pt x="893" y="310"/>
                    </a:lnTo>
                    <a:lnTo>
                      <a:pt x="901" y="306"/>
                    </a:lnTo>
                    <a:lnTo>
                      <a:pt x="901" y="306"/>
                    </a:lnTo>
                    <a:lnTo>
                      <a:pt x="915" y="299"/>
                    </a:lnTo>
                    <a:lnTo>
                      <a:pt x="923" y="292"/>
                    </a:lnTo>
                    <a:lnTo>
                      <a:pt x="935" y="280"/>
                    </a:lnTo>
                    <a:lnTo>
                      <a:pt x="939" y="275"/>
                    </a:lnTo>
                    <a:lnTo>
                      <a:pt x="947" y="271"/>
                    </a:lnTo>
                    <a:lnTo>
                      <a:pt x="957" y="266"/>
                    </a:lnTo>
                    <a:lnTo>
                      <a:pt x="971" y="262"/>
                    </a:lnTo>
                    <a:lnTo>
                      <a:pt x="971" y="262"/>
                    </a:lnTo>
                    <a:lnTo>
                      <a:pt x="995" y="256"/>
                    </a:lnTo>
                    <a:lnTo>
                      <a:pt x="1008" y="251"/>
                    </a:lnTo>
                    <a:lnTo>
                      <a:pt x="1016" y="247"/>
                    </a:lnTo>
                    <a:lnTo>
                      <a:pt x="1022" y="243"/>
                    </a:lnTo>
                    <a:lnTo>
                      <a:pt x="1022" y="243"/>
                    </a:lnTo>
                    <a:lnTo>
                      <a:pt x="1026" y="238"/>
                    </a:lnTo>
                    <a:lnTo>
                      <a:pt x="1028" y="232"/>
                    </a:lnTo>
                    <a:lnTo>
                      <a:pt x="1028" y="228"/>
                    </a:lnTo>
                    <a:lnTo>
                      <a:pt x="1026" y="224"/>
                    </a:lnTo>
                    <a:lnTo>
                      <a:pt x="1022" y="216"/>
                    </a:lnTo>
                    <a:lnTo>
                      <a:pt x="1012" y="209"/>
                    </a:lnTo>
                    <a:lnTo>
                      <a:pt x="1000" y="204"/>
                    </a:lnTo>
                    <a:lnTo>
                      <a:pt x="989" y="199"/>
                    </a:lnTo>
                    <a:lnTo>
                      <a:pt x="975" y="196"/>
                    </a:lnTo>
                    <a:lnTo>
                      <a:pt x="963" y="194"/>
                    </a:lnTo>
                    <a:lnTo>
                      <a:pt x="963" y="194"/>
                    </a:lnTo>
                    <a:lnTo>
                      <a:pt x="961" y="190"/>
                    </a:lnTo>
                    <a:lnTo>
                      <a:pt x="959" y="186"/>
                    </a:lnTo>
                    <a:lnTo>
                      <a:pt x="947" y="178"/>
                    </a:lnTo>
                    <a:lnTo>
                      <a:pt x="933" y="172"/>
                    </a:lnTo>
                    <a:lnTo>
                      <a:pt x="917" y="166"/>
                    </a:lnTo>
                    <a:lnTo>
                      <a:pt x="883" y="156"/>
                    </a:lnTo>
                    <a:lnTo>
                      <a:pt x="867" y="151"/>
                    </a:lnTo>
                    <a:lnTo>
                      <a:pt x="858" y="146"/>
                    </a:lnTo>
                    <a:lnTo>
                      <a:pt x="858" y="146"/>
                    </a:lnTo>
                    <a:lnTo>
                      <a:pt x="871" y="142"/>
                    </a:lnTo>
                    <a:lnTo>
                      <a:pt x="887" y="137"/>
                    </a:lnTo>
                    <a:lnTo>
                      <a:pt x="909" y="129"/>
                    </a:lnTo>
                    <a:lnTo>
                      <a:pt x="933" y="119"/>
                    </a:lnTo>
                    <a:lnTo>
                      <a:pt x="933" y="119"/>
                    </a:lnTo>
                    <a:lnTo>
                      <a:pt x="943" y="115"/>
                    </a:lnTo>
                    <a:lnTo>
                      <a:pt x="953" y="114"/>
                    </a:lnTo>
                    <a:lnTo>
                      <a:pt x="965" y="113"/>
                    </a:lnTo>
                    <a:lnTo>
                      <a:pt x="985" y="108"/>
                    </a:lnTo>
                    <a:lnTo>
                      <a:pt x="985" y="108"/>
                    </a:lnTo>
                    <a:lnTo>
                      <a:pt x="1016" y="100"/>
                    </a:lnTo>
                    <a:lnTo>
                      <a:pt x="1036" y="93"/>
                    </a:lnTo>
                    <a:lnTo>
                      <a:pt x="1052" y="88"/>
                    </a:lnTo>
                    <a:lnTo>
                      <a:pt x="1062" y="83"/>
                    </a:lnTo>
                    <a:lnTo>
                      <a:pt x="1062" y="83"/>
                    </a:lnTo>
                    <a:lnTo>
                      <a:pt x="1074" y="78"/>
                    </a:lnTo>
                    <a:lnTo>
                      <a:pt x="1096" y="73"/>
                    </a:lnTo>
                    <a:lnTo>
                      <a:pt x="1120" y="66"/>
                    </a:lnTo>
                    <a:lnTo>
                      <a:pt x="1130" y="63"/>
                    </a:lnTo>
                    <a:lnTo>
                      <a:pt x="1140" y="59"/>
                    </a:lnTo>
                    <a:lnTo>
                      <a:pt x="1140" y="59"/>
                    </a:lnTo>
                    <a:lnTo>
                      <a:pt x="1151" y="55"/>
                    </a:lnTo>
                    <a:lnTo>
                      <a:pt x="1161" y="51"/>
                    </a:lnTo>
                    <a:lnTo>
                      <a:pt x="1169" y="46"/>
                    </a:lnTo>
                    <a:lnTo>
                      <a:pt x="1175" y="42"/>
                    </a:lnTo>
                    <a:lnTo>
                      <a:pt x="1179" y="37"/>
                    </a:lnTo>
                    <a:lnTo>
                      <a:pt x="1183" y="32"/>
                    </a:lnTo>
                    <a:lnTo>
                      <a:pt x="1183" y="28"/>
                    </a:lnTo>
                    <a:lnTo>
                      <a:pt x="1183" y="22"/>
                    </a:lnTo>
                    <a:lnTo>
                      <a:pt x="1181" y="14"/>
                    </a:lnTo>
                    <a:lnTo>
                      <a:pt x="1175" y="8"/>
                    </a:lnTo>
                    <a:lnTo>
                      <a:pt x="1167" y="0"/>
                    </a:lnTo>
                    <a:lnTo>
                      <a:pt x="1167" y="0"/>
                    </a:lnTo>
                    <a:lnTo>
                      <a:pt x="1167" y="0"/>
                    </a:lnTo>
                    <a:lnTo>
                      <a:pt x="1163" y="0"/>
                    </a:lnTo>
                    <a:lnTo>
                      <a:pt x="1151" y="2"/>
                    </a:lnTo>
                    <a:lnTo>
                      <a:pt x="1151" y="2"/>
                    </a:lnTo>
                    <a:lnTo>
                      <a:pt x="1134" y="5"/>
                    </a:lnTo>
                    <a:lnTo>
                      <a:pt x="1110" y="8"/>
                    </a:lnTo>
                    <a:lnTo>
                      <a:pt x="1086" y="12"/>
                    </a:lnTo>
                    <a:lnTo>
                      <a:pt x="1076" y="14"/>
                    </a:lnTo>
                    <a:lnTo>
                      <a:pt x="1064" y="17"/>
                    </a:lnTo>
                    <a:lnTo>
                      <a:pt x="1064" y="17"/>
                    </a:lnTo>
                    <a:lnTo>
                      <a:pt x="1054" y="19"/>
                    </a:lnTo>
                    <a:lnTo>
                      <a:pt x="1042" y="21"/>
                    </a:lnTo>
                    <a:lnTo>
                      <a:pt x="1026" y="24"/>
                    </a:lnTo>
                    <a:lnTo>
                      <a:pt x="1008" y="30"/>
                    </a:lnTo>
                    <a:lnTo>
                      <a:pt x="1008" y="30"/>
                    </a:lnTo>
                    <a:lnTo>
                      <a:pt x="983" y="34"/>
                    </a:lnTo>
                    <a:lnTo>
                      <a:pt x="959" y="38"/>
                    </a:lnTo>
                    <a:lnTo>
                      <a:pt x="933" y="42"/>
                    </a:lnTo>
                    <a:lnTo>
                      <a:pt x="919" y="44"/>
                    </a:lnTo>
                    <a:lnTo>
                      <a:pt x="903" y="44"/>
                    </a:lnTo>
                    <a:lnTo>
                      <a:pt x="903" y="44"/>
                    </a:lnTo>
                    <a:lnTo>
                      <a:pt x="899" y="45"/>
                    </a:lnTo>
                    <a:lnTo>
                      <a:pt x="897" y="46"/>
                    </a:lnTo>
                    <a:lnTo>
                      <a:pt x="893" y="48"/>
                    </a:lnTo>
                    <a:lnTo>
                      <a:pt x="885" y="49"/>
                    </a:lnTo>
                    <a:lnTo>
                      <a:pt x="885" y="49"/>
                    </a:lnTo>
                    <a:lnTo>
                      <a:pt x="881" y="50"/>
                    </a:lnTo>
                    <a:lnTo>
                      <a:pt x="877" y="49"/>
                    </a:lnTo>
                    <a:lnTo>
                      <a:pt x="869" y="50"/>
                    </a:lnTo>
                    <a:lnTo>
                      <a:pt x="858" y="53"/>
                    </a:lnTo>
                    <a:lnTo>
                      <a:pt x="858" y="53"/>
                    </a:lnTo>
                    <a:lnTo>
                      <a:pt x="840" y="57"/>
                    </a:lnTo>
                    <a:lnTo>
                      <a:pt x="818" y="62"/>
                    </a:lnTo>
                    <a:lnTo>
                      <a:pt x="774" y="70"/>
                    </a:lnTo>
                    <a:lnTo>
                      <a:pt x="774" y="70"/>
                    </a:lnTo>
                    <a:lnTo>
                      <a:pt x="752" y="74"/>
                    </a:lnTo>
                    <a:lnTo>
                      <a:pt x="726" y="77"/>
                    </a:lnTo>
                    <a:lnTo>
                      <a:pt x="693" y="83"/>
                    </a:lnTo>
                    <a:lnTo>
                      <a:pt x="647" y="90"/>
                    </a:lnTo>
                    <a:lnTo>
                      <a:pt x="647" y="90"/>
                    </a:lnTo>
                    <a:lnTo>
                      <a:pt x="623" y="92"/>
                    </a:lnTo>
                    <a:lnTo>
                      <a:pt x="603" y="94"/>
                    </a:lnTo>
                    <a:lnTo>
                      <a:pt x="593" y="95"/>
                    </a:lnTo>
                    <a:lnTo>
                      <a:pt x="585" y="97"/>
                    </a:lnTo>
                    <a:lnTo>
                      <a:pt x="577" y="99"/>
                    </a:lnTo>
                    <a:lnTo>
                      <a:pt x="572" y="102"/>
                    </a:lnTo>
                    <a:lnTo>
                      <a:pt x="572" y="102"/>
                    </a:lnTo>
                    <a:lnTo>
                      <a:pt x="490" y="146"/>
                    </a:lnTo>
                    <a:lnTo>
                      <a:pt x="427" y="181"/>
                    </a:lnTo>
                    <a:lnTo>
                      <a:pt x="355" y="221"/>
                    </a:lnTo>
                    <a:lnTo>
                      <a:pt x="355" y="221"/>
                    </a:lnTo>
                    <a:lnTo>
                      <a:pt x="353" y="222"/>
                    </a:lnTo>
                    <a:lnTo>
                      <a:pt x="347" y="223"/>
                    </a:lnTo>
                    <a:lnTo>
                      <a:pt x="345" y="224"/>
                    </a:lnTo>
                    <a:lnTo>
                      <a:pt x="341" y="223"/>
                    </a:lnTo>
                    <a:lnTo>
                      <a:pt x="337" y="222"/>
                    </a:lnTo>
                    <a:lnTo>
                      <a:pt x="331" y="220"/>
                    </a:lnTo>
                    <a:lnTo>
                      <a:pt x="331" y="220"/>
                    </a:lnTo>
                    <a:lnTo>
                      <a:pt x="323" y="217"/>
                    </a:lnTo>
                    <a:lnTo>
                      <a:pt x="317" y="216"/>
                    </a:lnTo>
                    <a:lnTo>
                      <a:pt x="309" y="215"/>
                    </a:lnTo>
                    <a:lnTo>
                      <a:pt x="303" y="216"/>
                    </a:lnTo>
                    <a:lnTo>
                      <a:pt x="286" y="220"/>
                    </a:lnTo>
                    <a:lnTo>
                      <a:pt x="256" y="226"/>
                    </a:lnTo>
                    <a:lnTo>
                      <a:pt x="256" y="226"/>
                    </a:lnTo>
                    <a:lnTo>
                      <a:pt x="246" y="227"/>
                    </a:lnTo>
                    <a:lnTo>
                      <a:pt x="238" y="227"/>
                    </a:lnTo>
                    <a:lnTo>
                      <a:pt x="234" y="226"/>
                    </a:lnTo>
                    <a:lnTo>
                      <a:pt x="228" y="223"/>
                    </a:lnTo>
                    <a:lnTo>
                      <a:pt x="224" y="222"/>
                    </a:lnTo>
                    <a:lnTo>
                      <a:pt x="220" y="220"/>
                    </a:lnTo>
                    <a:lnTo>
                      <a:pt x="212" y="220"/>
                    </a:lnTo>
                    <a:lnTo>
                      <a:pt x="200" y="222"/>
                    </a:lnTo>
                    <a:lnTo>
                      <a:pt x="200" y="222"/>
                    </a:lnTo>
                    <a:lnTo>
                      <a:pt x="129" y="239"/>
                    </a:lnTo>
                    <a:lnTo>
                      <a:pt x="91" y="248"/>
                    </a:lnTo>
                    <a:lnTo>
                      <a:pt x="37" y="258"/>
                    </a:lnTo>
                    <a:lnTo>
                      <a:pt x="37" y="258"/>
                    </a:lnTo>
                    <a:lnTo>
                      <a:pt x="15" y="263"/>
                    </a:lnTo>
                    <a:lnTo>
                      <a:pt x="8" y="264"/>
                    </a:lnTo>
                    <a:lnTo>
                      <a:pt x="4" y="266"/>
                    </a:lnTo>
                    <a:lnTo>
                      <a:pt x="0" y="268"/>
                    </a:lnTo>
                    <a:lnTo>
                      <a:pt x="0" y="271"/>
                    </a:lnTo>
                    <a:lnTo>
                      <a:pt x="0" y="274"/>
                    </a:lnTo>
                    <a:lnTo>
                      <a:pt x="2" y="279"/>
                    </a:lnTo>
                    <a:lnTo>
                      <a:pt x="208" y="541"/>
                    </a:lnTo>
                    <a:lnTo>
                      <a:pt x="208" y="541"/>
                    </a:lnTo>
                    <a:lnTo>
                      <a:pt x="210" y="544"/>
                    </a:lnTo>
                    <a:lnTo>
                      <a:pt x="214" y="546"/>
                    </a:lnTo>
                    <a:lnTo>
                      <a:pt x="220" y="547"/>
                    </a:lnTo>
                    <a:lnTo>
                      <a:pt x="228" y="546"/>
                    </a:lnTo>
                    <a:lnTo>
                      <a:pt x="228" y="54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0" name="Freeform 8"/>
              <p:cNvSpPr>
                <a:spLocks/>
              </p:cNvSpPr>
              <p:nvPr/>
            </p:nvSpPr>
            <p:spPr bwMode="auto">
              <a:xfrm>
                <a:off x="3779" y="453"/>
                <a:ext cx="36" cy="19"/>
              </a:xfrm>
              <a:custGeom>
                <a:avLst/>
                <a:gdLst>
                  <a:gd name="T0" fmla="*/ 69 w 71"/>
                  <a:gd name="T1" fmla="*/ 0 h 19"/>
                  <a:gd name="T2" fmla="*/ 69 w 71"/>
                  <a:gd name="T3" fmla="*/ 0 h 19"/>
                  <a:gd name="T4" fmla="*/ 71 w 71"/>
                  <a:gd name="T5" fmla="*/ 4 h 19"/>
                  <a:gd name="T6" fmla="*/ 67 w 71"/>
                  <a:gd name="T7" fmla="*/ 7 h 19"/>
                  <a:gd name="T8" fmla="*/ 61 w 71"/>
                  <a:gd name="T9" fmla="*/ 10 h 19"/>
                  <a:gd name="T10" fmla="*/ 53 w 71"/>
                  <a:gd name="T11" fmla="*/ 13 h 19"/>
                  <a:gd name="T12" fmla="*/ 36 w 71"/>
                  <a:gd name="T13" fmla="*/ 17 h 19"/>
                  <a:gd name="T14" fmla="*/ 18 w 71"/>
                  <a:gd name="T15" fmla="*/ 19 h 19"/>
                  <a:gd name="T16" fmla="*/ 18 w 71"/>
                  <a:gd name="T17" fmla="*/ 19 h 19"/>
                  <a:gd name="T18" fmla="*/ 14 w 71"/>
                  <a:gd name="T19" fmla="*/ 19 h 19"/>
                  <a:gd name="T20" fmla="*/ 10 w 71"/>
                  <a:gd name="T21" fmla="*/ 19 h 19"/>
                  <a:gd name="T22" fmla="*/ 2 w 71"/>
                  <a:gd name="T23" fmla="*/ 17 h 19"/>
                  <a:gd name="T24" fmla="*/ 0 w 71"/>
                  <a:gd name="T25" fmla="*/ 14 h 19"/>
                  <a:gd name="T26" fmla="*/ 0 w 71"/>
                  <a:gd name="T27" fmla="*/ 12 h 19"/>
                  <a:gd name="T28" fmla="*/ 0 w 71"/>
                  <a:gd name="T29" fmla="*/ 11 h 19"/>
                  <a:gd name="T30" fmla="*/ 2 w 71"/>
                  <a:gd name="T31" fmla="*/ 9 h 19"/>
                  <a:gd name="T32" fmla="*/ 65 w 71"/>
                  <a:gd name="T33" fmla="*/ 0 h 19"/>
                  <a:gd name="T34" fmla="*/ 65 w 71"/>
                  <a:gd name="T35" fmla="*/ 0 h 19"/>
                  <a:gd name="T36" fmla="*/ 69 w 71"/>
                  <a:gd name="T37" fmla="*/ 0 h 19"/>
                  <a:gd name="T38" fmla="*/ 69 w 71"/>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19">
                    <a:moveTo>
                      <a:pt x="69" y="0"/>
                    </a:moveTo>
                    <a:lnTo>
                      <a:pt x="69" y="0"/>
                    </a:lnTo>
                    <a:lnTo>
                      <a:pt x="71" y="4"/>
                    </a:lnTo>
                    <a:lnTo>
                      <a:pt x="67" y="7"/>
                    </a:lnTo>
                    <a:lnTo>
                      <a:pt x="61" y="10"/>
                    </a:lnTo>
                    <a:lnTo>
                      <a:pt x="53" y="13"/>
                    </a:lnTo>
                    <a:lnTo>
                      <a:pt x="36" y="17"/>
                    </a:lnTo>
                    <a:lnTo>
                      <a:pt x="18" y="19"/>
                    </a:lnTo>
                    <a:lnTo>
                      <a:pt x="18" y="19"/>
                    </a:lnTo>
                    <a:lnTo>
                      <a:pt x="14" y="19"/>
                    </a:lnTo>
                    <a:lnTo>
                      <a:pt x="10" y="19"/>
                    </a:lnTo>
                    <a:lnTo>
                      <a:pt x="2" y="17"/>
                    </a:lnTo>
                    <a:lnTo>
                      <a:pt x="0" y="14"/>
                    </a:lnTo>
                    <a:lnTo>
                      <a:pt x="0" y="12"/>
                    </a:lnTo>
                    <a:lnTo>
                      <a:pt x="0" y="11"/>
                    </a:lnTo>
                    <a:lnTo>
                      <a:pt x="2" y="9"/>
                    </a:lnTo>
                    <a:lnTo>
                      <a:pt x="65" y="0"/>
                    </a:lnTo>
                    <a:lnTo>
                      <a:pt x="65" y="0"/>
                    </a:lnTo>
                    <a:lnTo>
                      <a:pt x="69"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1" name="Freeform 9"/>
              <p:cNvSpPr>
                <a:spLocks/>
              </p:cNvSpPr>
              <p:nvPr/>
            </p:nvSpPr>
            <p:spPr bwMode="auto">
              <a:xfrm>
                <a:off x="3402" y="467"/>
                <a:ext cx="415" cy="287"/>
              </a:xfrm>
              <a:custGeom>
                <a:avLst/>
                <a:gdLst>
                  <a:gd name="T0" fmla="*/ 578 w 830"/>
                  <a:gd name="T1" fmla="*/ 199 h 287"/>
                  <a:gd name="T2" fmla="*/ 556 w 830"/>
                  <a:gd name="T3" fmla="*/ 204 h 287"/>
                  <a:gd name="T4" fmla="*/ 503 w 830"/>
                  <a:gd name="T5" fmla="*/ 213 h 287"/>
                  <a:gd name="T6" fmla="*/ 467 w 830"/>
                  <a:gd name="T7" fmla="*/ 223 h 287"/>
                  <a:gd name="T8" fmla="*/ 441 w 830"/>
                  <a:gd name="T9" fmla="*/ 226 h 287"/>
                  <a:gd name="T10" fmla="*/ 417 w 830"/>
                  <a:gd name="T11" fmla="*/ 230 h 287"/>
                  <a:gd name="T12" fmla="*/ 374 w 830"/>
                  <a:gd name="T13" fmla="*/ 243 h 287"/>
                  <a:gd name="T14" fmla="*/ 320 w 830"/>
                  <a:gd name="T15" fmla="*/ 246 h 287"/>
                  <a:gd name="T16" fmla="*/ 284 w 830"/>
                  <a:gd name="T17" fmla="*/ 246 h 287"/>
                  <a:gd name="T18" fmla="*/ 207 w 830"/>
                  <a:gd name="T19" fmla="*/ 268 h 287"/>
                  <a:gd name="T20" fmla="*/ 88 w 830"/>
                  <a:gd name="T21" fmla="*/ 287 h 287"/>
                  <a:gd name="T22" fmla="*/ 36 w 830"/>
                  <a:gd name="T23" fmla="*/ 277 h 287"/>
                  <a:gd name="T24" fmla="*/ 10 w 830"/>
                  <a:gd name="T25" fmla="*/ 251 h 287"/>
                  <a:gd name="T26" fmla="*/ 2 w 830"/>
                  <a:gd name="T27" fmla="*/ 220 h 287"/>
                  <a:gd name="T28" fmla="*/ 34 w 830"/>
                  <a:gd name="T29" fmla="*/ 203 h 287"/>
                  <a:gd name="T30" fmla="*/ 235 w 830"/>
                  <a:gd name="T31" fmla="*/ 96 h 287"/>
                  <a:gd name="T32" fmla="*/ 270 w 830"/>
                  <a:gd name="T33" fmla="*/ 84 h 287"/>
                  <a:gd name="T34" fmla="*/ 401 w 830"/>
                  <a:gd name="T35" fmla="*/ 65 h 287"/>
                  <a:gd name="T36" fmla="*/ 511 w 830"/>
                  <a:gd name="T37" fmla="*/ 44 h 287"/>
                  <a:gd name="T38" fmla="*/ 554 w 830"/>
                  <a:gd name="T39" fmla="*/ 39 h 287"/>
                  <a:gd name="T40" fmla="*/ 578 w 830"/>
                  <a:gd name="T41" fmla="*/ 39 h 287"/>
                  <a:gd name="T42" fmla="*/ 596 w 830"/>
                  <a:gd name="T43" fmla="*/ 29 h 287"/>
                  <a:gd name="T44" fmla="*/ 675 w 830"/>
                  <a:gd name="T45" fmla="*/ 15 h 287"/>
                  <a:gd name="T46" fmla="*/ 737 w 830"/>
                  <a:gd name="T47" fmla="*/ 5 h 287"/>
                  <a:gd name="T48" fmla="*/ 763 w 830"/>
                  <a:gd name="T49" fmla="*/ 13 h 287"/>
                  <a:gd name="T50" fmla="*/ 816 w 830"/>
                  <a:gd name="T51" fmla="*/ 4 h 287"/>
                  <a:gd name="T52" fmla="*/ 828 w 830"/>
                  <a:gd name="T53" fmla="*/ 0 h 287"/>
                  <a:gd name="T54" fmla="*/ 828 w 830"/>
                  <a:gd name="T55" fmla="*/ 6 h 287"/>
                  <a:gd name="T56" fmla="*/ 769 w 830"/>
                  <a:gd name="T57" fmla="*/ 30 h 287"/>
                  <a:gd name="T58" fmla="*/ 719 w 830"/>
                  <a:gd name="T59" fmla="*/ 38 h 287"/>
                  <a:gd name="T60" fmla="*/ 681 w 830"/>
                  <a:gd name="T61" fmla="*/ 51 h 287"/>
                  <a:gd name="T62" fmla="*/ 620 w 830"/>
                  <a:gd name="T63" fmla="*/ 63 h 287"/>
                  <a:gd name="T64" fmla="*/ 556 w 830"/>
                  <a:gd name="T65" fmla="*/ 80 h 287"/>
                  <a:gd name="T66" fmla="*/ 509 w 830"/>
                  <a:gd name="T67" fmla="*/ 85 h 287"/>
                  <a:gd name="T68" fmla="*/ 467 w 830"/>
                  <a:gd name="T69" fmla="*/ 103 h 287"/>
                  <a:gd name="T70" fmla="*/ 403 w 830"/>
                  <a:gd name="T71" fmla="*/ 118 h 287"/>
                  <a:gd name="T72" fmla="*/ 348 w 830"/>
                  <a:gd name="T73" fmla="*/ 123 h 287"/>
                  <a:gd name="T74" fmla="*/ 336 w 830"/>
                  <a:gd name="T75" fmla="*/ 124 h 287"/>
                  <a:gd name="T76" fmla="*/ 346 w 830"/>
                  <a:gd name="T77" fmla="*/ 138 h 287"/>
                  <a:gd name="T78" fmla="*/ 342 w 830"/>
                  <a:gd name="T79" fmla="*/ 153 h 287"/>
                  <a:gd name="T80" fmla="*/ 322 w 830"/>
                  <a:gd name="T81" fmla="*/ 154 h 287"/>
                  <a:gd name="T82" fmla="*/ 282 w 830"/>
                  <a:gd name="T83" fmla="*/ 145 h 287"/>
                  <a:gd name="T84" fmla="*/ 278 w 830"/>
                  <a:gd name="T85" fmla="*/ 153 h 287"/>
                  <a:gd name="T86" fmla="*/ 300 w 830"/>
                  <a:gd name="T87" fmla="*/ 165 h 287"/>
                  <a:gd name="T88" fmla="*/ 304 w 830"/>
                  <a:gd name="T89" fmla="*/ 177 h 287"/>
                  <a:gd name="T90" fmla="*/ 284 w 830"/>
                  <a:gd name="T91" fmla="*/ 183 h 287"/>
                  <a:gd name="T92" fmla="*/ 223 w 830"/>
                  <a:gd name="T93" fmla="*/ 183 h 287"/>
                  <a:gd name="T94" fmla="*/ 199 w 830"/>
                  <a:gd name="T95" fmla="*/ 191 h 287"/>
                  <a:gd name="T96" fmla="*/ 201 w 830"/>
                  <a:gd name="T97" fmla="*/ 196 h 287"/>
                  <a:gd name="T98" fmla="*/ 221 w 830"/>
                  <a:gd name="T99" fmla="*/ 194 h 287"/>
                  <a:gd name="T100" fmla="*/ 278 w 830"/>
                  <a:gd name="T101" fmla="*/ 196 h 287"/>
                  <a:gd name="T102" fmla="*/ 368 w 830"/>
                  <a:gd name="T103" fmla="*/ 202 h 287"/>
                  <a:gd name="T104" fmla="*/ 421 w 830"/>
                  <a:gd name="T105" fmla="*/ 199 h 287"/>
                  <a:gd name="T106" fmla="*/ 459 w 830"/>
                  <a:gd name="T107" fmla="*/ 195 h 287"/>
                  <a:gd name="T108" fmla="*/ 479 w 830"/>
                  <a:gd name="T109" fmla="*/ 192 h 287"/>
                  <a:gd name="T110" fmla="*/ 517 w 830"/>
                  <a:gd name="T111" fmla="*/ 178 h 287"/>
                  <a:gd name="T112" fmla="*/ 600 w 830"/>
                  <a:gd name="T113" fmla="*/ 173 h 287"/>
                  <a:gd name="T114" fmla="*/ 634 w 830"/>
                  <a:gd name="T115" fmla="*/ 180 h 287"/>
                  <a:gd name="T116" fmla="*/ 618 w 830"/>
                  <a:gd name="T117" fmla="*/ 186 h 287"/>
                  <a:gd name="T118" fmla="*/ 596 w 830"/>
                  <a:gd name="T119" fmla="*/ 19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0" h="287">
                    <a:moveTo>
                      <a:pt x="596" y="190"/>
                    </a:moveTo>
                    <a:lnTo>
                      <a:pt x="596" y="190"/>
                    </a:lnTo>
                    <a:lnTo>
                      <a:pt x="584" y="195"/>
                    </a:lnTo>
                    <a:lnTo>
                      <a:pt x="578" y="199"/>
                    </a:lnTo>
                    <a:lnTo>
                      <a:pt x="574" y="201"/>
                    </a:lnTo>
                    <a:lnTo>
                      <a:pt x="566" y="203"/>
                    </a:lnTo>
                    <a:lnTo>
                      <a:pt x="566" y="203"/>
                    </a:lnTo>
                    <a:lnTo>
                      <a:pt x="556" y="204"/>
                    </a:lnTo>
                    <a:lnTo>
                      <a:pt x="550" y="204"/>
                    </a:lnTo>
                    <a:lnTo>
                      <a:pt x="534" y="205"/>
                    </a:lnTo>
                    <a:lnTo>
                      <a:pt x="503" y="213"/>
                    </a:lnTo>
                    <a:lnTo>
                      <a:pt x="503" y="213"/>
                    </a:lnTo>
                    <a:lnTo>
                      <a:pt x="483" y="217"/>
                    </a:lnTo>
                    <a:lnTo>
                      <a:pt x="475" y="220"/>
                    </a:lnTo>
                    <a:lnTo>
                      <a:pt x="467" y="223"/>
                    </a:lnTo>
                    <a:lnTo>
                      <a:pt x="467" y="223"/>
                    </a:lnTo>
                    <a:lnTo>
                      <a:pt x="461" y="223"/>
                    </a:lnTo>
                    <a:lnTo>
                      <a:pt x="453" y="223"/>
                    </a:lnTo>
                    <a:lnTo>
                      <a:pt x="445" y="224"/>
                    </a:lnTo>
                    <a:lnTo>
                      <a:pt x="441" y="226"/>
                    </a:lnTo>
                    <a:lnTo>
                      <a:pt x="439" y="228"/>
                    </a:lnTo>
                    <a:lnTo>
                      <a:pt x="439" y="228"/>
                    </a:lnTo>
                    <a:lnTo>
                      <a:pt x="425" y="229"/>
                    </a:lnTo>
                    <a:lnTo>
                      <a:pt x="417" y="230"/>
                    </a:lnTo>
                    <a:lnTo>
                      <a:pt x="407" y="232"/>
                    </a:lnTo>
                    <a:lnTo>
                      <a:pt x="389" y="238"/>
                    </a:lnTo>
                    <a:lnTo>
                      <a:pt x="389" y="238"/>
                    </a:lnTo>
                    <a:lnTo>
                      <a:pt x="374" y="243"/>
                    </a:lnTo>
                    <a:lnTo>
                      <a:pt x="360" y="246"/>
                    </a:lnTo>
                    <a:lnTo>
                      <a:pt x="348" y="248"/>
                    </a:lnTo>
                    <a:lnTo>
                      <a:pt x="338" y="248"/>
                    </a:lnTo>
                    <a:lnTo>
                      <a:pt x="320" y="246"/>
                    </a:lnTo>
                    <a:lnTo>
                      <a:pt x="300" y="245"/>
                    </a:lnTo>
                    <a:lnTo>
                      <a:pt x="300" y="245"/>
                    </a:lnTo>
                    <a:lnTo>
                      <a:pt x="290" y="245"/>
                    </a:lnTo>
                    <a:lnTo>
                      <a:pt x="284" y="246"/>
                    </a:lnTo>
                    <a:lnTo>
                      <a:pt x="276" y="248"/>
                    </a:lnTo>
                    <a:lnTo>
                      <a:pt x="276" y="248"/>
                    </a:lnTo>
                    <a:lnTo>
                      <a:pt x="233" y="260"/>
                    </a:lnTo>
                    <a:lnTo>
                      <a:pt x="207" y="268"/>
                    </a:lnTo>
                    <a:lnTo>
                      <a:pt x="173" y="274"/>
                    </a:lnTo>
                    <a:lnTo>
                      <a:pt x="103" y="286"/>
                    </a:lnTo>
                    <a:lnTo>
                      <a:pt x="103" y="286"/>
                    </a:lnTo>
                    <a:lnTo>
                      <a:pt x="88" y="287"/>
                    </a:lnTo>
                    <a:lnTo>
                      <a:pt x="72" y="287"/>
                    </a:lnTo>
                    <a:lnTo>
                      <a:pt x="60" y="285"/>
                    </a:lnTo>
                    <a:lnTo>
                      <a:pt x="48" y="282"/>
                    </a:lnTo>
                    <a:lnTo>
                      <a:pt x="36" y="277"/>
                    </a:lnTo>
                    <a:lnTo>
                      <a:pt x="26" y="271"/>
                    </a:lnTo>
                    <a:lnTo>
                      <a:pt x="18" y="261"/>
                    </a:lnTo>
                    <a:lnTo>
                      <a:pt x="10" y="251"/>
                    </a:lnTo>
                    <a:lnTo>
                      <a:pt x="10" y="251"/>
                    </a:lnTo>
                    <a:lnTo>
                      <a:pt x="2" y="240"/>
                    </a:lnTo>
                    <a:lnTo>
                      <a:pt x="0" y="232"/>
                    </a:lnTo>
                    <a:lnTo>
                      <a:pt x="0" y="225"/>
                    </a:lnTo>
                    <a:lnTo>
                      <a:pt x="2" y="220"/>
                    </a:lnTo>
                    <a:lnTo>
                      <a:pt x="8" y="217"/>
                    </a:lnTo>
                    <a:lnTo>
                      <a:pt x="14" y="213"/>
                    </a:lnTo>
                    <a:lnTo>
                      <a:pt x="34" y="203"/>
                    </a:lnTo>
                    <a:lnTo>
                      <a:pt x="34" y="203"/>
                    </a:lnTo>
                    <a:lnTo>
                      <a:pt x="117" y="158"/>
                    </a:lnTo>
                    <a:lnTo>
                      <a:pt x="183" y="122"/>
                    </a:lnTo>
                    <a:lnTo>
                      <a:pt x="211" y="108"/>
                    </a:lnTo>
                    <a:lnTo>
                      <a:pt x="235" y="96"/>
                    </a:lnTo>
                    <a:lnTo>
                      <a:pt x="254" y="88"/>
                    </a:lnTo>
                    <a:lnTo>
                      <a:pt x="262" y="85"/>
                    </a:lnTo>
                    <a:lnTo>
                      <a:pt x="270" y="84"/>
                    </a:lnTo>
                    <a:lnTo>
                      <a:pt x="270" y="84"/>
                    </a:lnTo>
                    <a:lnTo>
                      <a:pt x="306" y="77"/>
                    </a:lnTo>
                    <a:lnTo>
                      <a:pt x="334" y="73"/>
                    </a:lnTo>
                    <a:lnTo>
                      <a:pt x="378" y="68"/>
                    </a:lnTo>
                    <a:lnTo>
                      <a:pt x="401" y="65"/>
                    </a:lnTo>
                    <a:lnTo>
                      <a:pt x="429" y="61"/>
                    </a:lnTo>
                    <a:lnTo>
                      <a:pt x="463" y="55"/>
                    </a:lnTo>
                    <a:lnTo>
                      <a:pt x="511" y="44"/>
                    </a:lnTo>
                    <a:lnTo>
                      <a:pt x="511" y="44"/>
                    </a:lnTo>
                    <a:lnTo>
                      <a:pt x="525" y="41"/>
                    </a:lnTo>
                    <a:lnTo>
                      <a:pt x="536" y="39"/>
                    </a:lnTo>
                    <a:lnTo>
                      <a:pt x="546" y="39"/>
                    </a:lnTo>
                    <a:lnTo>
                      <a:pt x="554" y="39"/>
                    </a:lnTo>
                    <a:lnTo>
                      <a:pt x="566" y="40"/>
                    </a:lnTo>
                    <a:lnTo>
                      <a:pt x="572" y="40"/>
                    </a:lnTo>
                    <a:lnTo>
                      <a:pt x="578" y="39"/>
                    </a:lnTo>
                    <a:lnTo>
                      <a:pt x="578" y="39"/>
                    </a:lnTo>
                    <a:lnTo>
                      <a:pt x="582" y="35"/>
                    </a:lnTo>
                    <a:lnTo>
                      <a:pt x="586" y="32"/>
                    </a:lnTo>
                    <a:lnTo>
                      <a:pt x="588" y="31"/>
                    </a:lnTo>
                    <a:lnTo>
                      <a:pt x="596" y="29"/>
                    </a:lnTo>
                    <a:lnTo>
                      <a:pt x="620" y="25"/>
                    </a:lnTo>
                    <a:lnTo>
                      <a:pt x="620" y="25"/>
                    </a:lnTo>
                    <a:lnTo>
                      <a:pt x="652" y="20"/>
                    </a:lnTo>
                    <a:lnTo>
                      <a:pt x="675" y="15"/>
                    </a:lnTo>
                    <a:lnTo>
                      <a:pt x="707" y="8"/>
                    </a:lnTo>
                    <a:lnTo>
                      <a:pt x="727" y="4"/>
                    </a:lnTo>
                    <a:lnTo>
                      <a:pt x="733" y="4"/>
                    </a:lnTo>
                    <a:lnTo>
                      <a:pt x="737" y="5"/>
                    </a:lnTo>
                    <a:lnTo>
                      <a:pt x="737" y="5"/>
                    </a:lnTo>
                    <a:lnTo>
                      <a:pt x="751" y="10"/>
                    </a:lnTo>
                    <a:lnTo>
                      <a:pt x="757" y="12"/>
                    </a:lnTo>
                    <a:lnTo>
                      <a:pt x="763" y="13"/>
                    </a:lnTo>
                    <a:lnTo>
                      <a:pt x="773" y="13"/>
                    </a:lnTo>
                    <a:lnTo>
                      <a:pt x="783" y="12"/>
                    </a:lnTo>
                    <a:lnTo>
                      <a:pt x="799" y="9"/>
                    </a:lnTo>
                    <a:lnTo>
                      <a:pt x="816" y="4"/>
                    </a:lnTo>
                    <a:lnTo>
                      <a:pt x="816" y="4"/>
                    </a:lnTo>
                    <a:lnTo>
                      <a:pt x="824" y="2"/>
                    </a:lnTo>
                    <a:lnTo>
                      <a:pt x="824" y="2"/>
                    </a:lnTo>
                    <a:lnTo>
                      <a:pt x="828" y="0"/>
                    </a:lnTo>
                    <a:lnTo>
                      <a:pt x="830" y="2"/>
                    </a:lnTo>
                    <a:lnTo>
                      <a:pt x="830" y="3"/>
                    </a:lnTo>
                    <a:lnTo>
                      <a:pt x="828" y="6"/>
                    </a:lnTo>
                    <a:lnTo>
                      <a:pt x="828" y="6"/>
                    </a:lnTo>
                    <a:lnTo>
                      <a:pt x="820" y="11"/>
                    </a:lnTo>
                    <a:lnTo>
                      <a:pt x="799" y="20"/>
                    </a:lnTo>
                    <a:lnTo>
                      <a:pt x="785" y="25"/>
                    </a:lnTo>
                    <a:lnTo>
                      <a:pt x="769" y="30"/>
                    </a:lnTo>
                    <a:lnTo>
                      <a:pt x="749" y="34"/>
                    </a:lnTo>
                    <a:lnTo>
                      <a:pt x="729" y="37"/>
                    </a:lnTo>
                    <a:lnTo>
                      <a:pt x="729" y="37"/>
                    </a:lnTo>
                    <a:lnTo>
                      <a:pt x="719" y="38"/>
                    </a:lnTo>
                    <a:lnTo>
                      <a:pt x="711" y="40"/>
                    </a:lnTo>
                    <a:lnTo>
                      <a:pt x="703" y="43"/>
                    </a:lnTo>
                    <a:lnTo>
                      <a:pt x="691" y="48"/>
                    </a:lnTo>
                    <a:lnTo>
                      <a:pt x="681" y="51"/>
                    </a:lnTo>
                    <a:lnTo>
                      <a:pt x="664" y="55"/>
                    </a:lnTo>
                    <a:lnTo>
                      <a:pt x="664" y="55"/>
                    </a:lnTo>
                    <a:lnTo>
                      <a:pt x="636" y="60"/>
                    </a:lnTo>
                    <a:lnTo>
                      <a:pt x="620" y="63"/>
                    </a:lnTo>
                    <a:lnTo>
                      <a:pt x="620" y="63"/>
                    </a:lnTo>
                    <a:lnTo>
                      <a:pt x="600" y="69"/>
                    </a:lnTo>
                    <a:lnTo>
                      <a:pt x="578" y="75"/>
                    </a:lnTo>
                    <a:lnTo>
                      <a:pt x="556" y="80"/>
                    </a:lnTo>
                    <a:lnTo>
                      <a:pt x="540" y="82"/>
                    </a:lnTo>
                    <a:lnTo>
                      <a:pt x="540" y="82"/>
                    </a:lnTo>
                    <a:lnTo>
                      <a:pt x="517" y="83"/>
                    </a:lnTo>
                    <a:lnTo>
                      <a:pt x="509" y="85"/>
                    </a:lnTo>
                    <a:lnTo>
                      <a:pt x="499" y="89"/>
                    </a:lnTo>
                    <a:lnTo>
                      <a:pt x="499" y="89"/>
                    </a:lnTo>
                    <a:lnTo>
                      <a:pt x="487" y="96"/>
                    </a:lnTo>
                    <a:lnTo>
                      <a:pt x="467" y="103"/>
                    </a:lnTo>
                    <a:lnTo>
                      <a:pt x="453" y="108"/>
                    </a:lnTo>
                    <a:lnTo>
                      <a:pt x="439" y="112"/>
                    </a:lnTo>
                    <a:lnTo>
                      <a:pt x="423" y="115"/>
                    </a:lnTo>
                    <a:lnTo>
                      <a:pt x="403" y="118"/>
                    </a:lnTo>
                    <a:lnTo>
                      <a:pt x="403" y="118"/>
                    </a:lnTo>
                    <a:lnTo>
                      <a:pt x="384" y="121"/>
                    </a:lnTo>
                    <a:lnTo>
                      <a:pt x="368" y="122"/>
                    </a:lnTo>
                    <a:lnTo>
                      <a:pt x="348" y="123"/>
                    </a:lnTo>
                    <a:lnTo>
                      <a:pt x="340" y="122"/>
                    </a:lnTo>
                    <a:lnTo>
                      <a:pt x="336" y="123"/>
                    </a:lnTo>
                    <a:lnTo>
                      <a:pt x="336" y="124"/>
                    </a:lnTo>
                    <a:lnTo>
                      <a:pt x="336" y="124"/>
                    </a:lnTo>
                    <a:lnTo>
                      <a:pt x="334" y="126"/>
                    </a:lnTo>
                    <a:lnTo>
                      <a:pt x="336" y="129"/>
                    </a:lnTo>
                    <a:lnTo>
                      <a:pt x="342" y="135"/>
                    </a:lnTo>
                    <a:lnTo>
                      <a:pt x="346" y="138"/>
                    </a:lnTo>
                    <a:lnTo>
                      <a:pt x="348" y="142"/>
                    </a:lnTo>
                    <a:lnTo>
                      <a:pt x="346" y="147"/>
                    </a:lnTo>
                    <a:lnTo>
                      <a:pt x="342" y="153"/>
                    </a:lnTo>
                    <a:lnTo>
                      <a:pt x="342" y="153"/>
                    </a:lnTo>
                    <a:lnTo>
                      <a:pt x="340" y="154"/>
                    </a:lnTo>
                    <a:lnTo>
                      <a:pt x="336" y="155"/>
                    </a:lnTo>
                    <a:lnTo>
                      <a:pt x="330" y="155"/>
                    </a:lnTo>
                    <a:lnTo>
                      <a:pt x="322" y="154"/>
                    </a:lnTo>
                    <a:lnTo>
                      <a:pt x="314" y="151"/>
                    </a:lnTo>
                    <a:lnTo>
                      <a:pt x="296" y="146"/>
                    </a:lnTo>
                    <a:lnTo>
                      <a:pt x="288" y="145"/>
                    </a:lnTo>
                    <a:lnTo>
                      <a:pt x="282" y="145"/>
                    </a:lnTo>
                    <a:lnTo>
                      <a:pt x="282" y="145"/>
                    </a:lnTo>
                    <a:lnTo>
                      <a:pt x="276" y="147"/>
                    </a:lnTo>
                    <a:lnTo>
                      <a:pt x="276" y="150"/>
                    </a:lnTo>
                    <a:lnTo>
                      <a:pt x="278" y="153"/>
                    </a:lnTo>
                    <a:lnTo>
                      <a:pt x="282" y="156"/>
                    </a:lnTo>
                    <a:lnTo>
                      <a:pt x="282" y="156"/>
                    </a:lnTo>
                    <a:lnTo>
                      <a:pt x="290" y="160"/>
                    </a:lnTo>
                    <a:lnTo>
                      <a:pt x="300" y="165"/>
                    </a:lnTo>
                    <a:lnTo>
                      <a:pt x="304" y="168"/>
                    </a:lnTo>
                    <a:lnTo>
                      <a:pt x="306" y="171"/>
                    </a:lnTo>
                    <a:lnTo>
                      <a:pt x="306" y="174"/>
                    </a:lnTo>
                    <a:lnTo>
                      <a:pt x="304" y="177"/>
                    </a:lnTo>
                    <a:lnTo>
                      <a:pt x="304" y="177"/>
                    </a:lnTo>
                    <a:lnTo>
                      <a:pt x="300" y="180"/>
                    </a:lnTo>
                    <a:lnTo>
                      <a:pt x="296" y="181"/>
                    </a:lnTo>
                    <a:lnTo>
                      <a:pt x="284" y="183"/>
                    </a:lnTo>
                    <a:lnTo>
                      <a:pt x="270" y="183"/>
                    </a:lnTo>
                    <a:lnTo>
                      <a:pt x="254" y="183"/>
                    </a:lnTo>
                    <a:lnTo>
                      <a:pt x="239" y="182"/>
                    </a:lnTo>
                    <a:lnTo>
                      <a:pt x="223" y="183"/>
                    </a:lnTo>
                    <a:lnTo>
                      <a:pt x="217" y="184"/>
                    </a:lnTo>
                    <a:lnTo>
                      <a:pt x="209" y="186"/>
                    </a:lnTo>
                    <a:lnTo>
                      <a:pt x="203" y="188"/>
                    </a:lnTo>
                    <a:lnTo>
                      <a:pt x="199" y="191"/>
                    </a:lnTo>
                    <a:lnTo>
                      <a:pt x="199" y="191"/>
                    </a:lnTo>
                    <a:lnTo>
                      <a:pt x="197" y="193"/>
                    </a:lnTo>
                    <a:lnTo>
                      <a:pt x="197" y="194"/>
                    </a:lnTo>
                    <a:lnTo>
                      <a:pt x="201" y="196"/>
                    </a:lnTo>
                    <a:lnTo>
                      <a:pt x="207" y="197"/>
                    </a:lnTo>
                    <a:lnTo>
                      <a:pt x="213" y="196"/>
                    </a:lnTo>
                    <a:lnTo>
                      <a:pt x="213" y="196"/>
                    </a:lnTo>
                    <a:lnTo>
                      <a:pt x="221" y="194"/>
                    </a:lnTo>
                    <a:lnTo>
                      <a:pt x="229" y="194"/>
                    </a:lnTo>
                    <a:lnTo>
                      <a:pt x="246" y="193"/>
                    </a:lnTo>
                    <a:lnTo>
                      <a:pt x="264" y="195"/>
                    </a:lnTo>
                    <a:lnTo>
                      <a:pt x="278" y="196"/>
                    </a:lnTo>
                    <a:lnTo>
                      <a:pt x="278" y="196"/>
                    </a:lnTo>
                    <a:lnTo>
                      <a:pt x="298" y="199"/>
                    </a:lnTo>
                    <a:lnTo>
                      <a:pt x="324" y="201"/>
                    </a:lnTo>
                    <a:lnTo>
                      <a:pt x="368" y="202"/>
                    </a:lnTo>
                    <a:lnTo>
                      <a:pt x="368" y="202"/>
                    </a:lnTo>
                    <a:lnTo>
                      <a:pt x="389" y="202"/>
                    </a:lnTo>
                    <a:lnTo>
                      <a:pt x="407" y="200"/>
                    </a:lnTo>
                    <a:lnTo>
                      <a:pt x="421" y="199"/>
                    </a:lnTo>
                    <a:lnTo>
                      <a:pt x="431" y="197"/>
                    </a:lnTo>
                    <a:lnTo>
                      <a:pt x="447" y="194"/>
                    </a:lnTo>
                    <a:lnTo>
                      <a:pt x="453" y="194"/>
                    </a:lnTo>
                    <a:lnTo>
                      <a:pt x="459" y="195"/>
                    </a:lnTo>
                    <a:lnTo>
                      <a:pt x="459" y="195"/>
                    </a:lnTo>
                    <a:lnTo>
                      <a:pt x="463" y="196"/>
                    </a:lnTo>
                    <a:lnTo>
                      <a:pt x="469" y="195"/>
                    </a:lnTo>
                    <a:lnTo>
                      <a:pt x="479" y="192"/>
                    </a:lnTo>
                    <a:lnTo>
                      <a:pt x="489" y="187"/>
                    </a:lnTo>
                    <a:lnTo>
                      <a:pt x="501" y="182"/>
                    </a:lnTo>
                    <a:lnTo>
                      <a:pt x="501" y="182"/>
                    </a:lnTo>
                    <a:lnTo>
                      <a:pt x="517" y="178"/>
                    </a:lnTo>
                    <a:lnTo>
                      <a:pt x="536" y="175"/>
                    </a:lnTo>
                    <a:lnTo>
                      <a:pt x="558" y="174"/>
                    </a:lnTo>
                    <a:lnTo>
                      <a:pt x="580" y="173"/>
                    </a:lnTo>
                    <a:lnTo>
                      <a:pt x="600" y="173"/>
                    </a:lnTo>
                    <a:lnTo>
                      <a:pt x="618" y="174"/>
                    </a:lnTo>
                    <a:lnTo>
                      <a:pt x="630" y="177"/>
                    </a:lnTo>
                    <a:lnTo>
                      <a:pt x="632" y="178"/>
                    </a:lnTo>
                    <a:lnTo>
                      <a:pt x="634" y="180"/>
                    </a:lnTo>
                    <a:lnTo>
                      <a:pt x="634" y="180"/>
                    </a:lnTo>
                    <a:lnTo>
                      <a:pt x="632" y="183"/>
                    </a:lnTo>
                    <a:lnTo>
                      <a:pt x="628" y="184"/>
                    </a:lnTo>
                    <a:lnTo>
                      <a:pt x="618" y="186"/>
                    </a:lnTo>
                    <a:lnTo>
                      <a:pt x="618" y="186"/>
                    </a:lnTo>
                    <a:lnTo>
                      <a:pt x="608" y="187"/>
                    </a:lnTo>
                    <a:lnTo>
                      <a:pt x="596" y="190"/>
                    </a:lnTo>
                    <a:lnTo>
                      <a:pt x="59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2" name="Freeform 10"/>
              <p:cNvSpPr>
                <a:spLocks/>
              </p:cNvSpPr>
              <p:nvPr/>
            </p:nvSpPr>
            <p:spPr bwMode="auto">
              <a:xfrm>
                <a:off x="3699" y="662"/>
                <a:ext cx="42" cy="29"/>
              </a:xfrm>
              <a:custGeom>
                <a:avLst/>
                <a:gdLst>
                  <a:gd name="T0" fmla="*/ 0 w 85"/>
                  <a:gd name="T1" fmla="*/ 24 h 29"/>
                  <a:gd name="T2" fmla="*/ 0 w 85"/>
                  <a:gd name="T3" fmla="*/ 24 h 29"/>
                  <a:gd name="T4" fmla="*/ 2 w 85"/>
                  <a:gd name="T5" fmla="*/ 17 h 29"/>
                  <a:gd name="T6" fmla="*/ 4 w 85"/>
                  <a:gd name="T7" fmla="*/ 12 h 29"/>
                  <a:gd name="T8" fmla="*/ 8 w 85"/>
                  <a:gd name="T9" fmla="*/ 8 h 29"/>
                  <a:gd name="T10" fmla="*/ 18 w 85"/>
                  <a:gd name="T11" fmla="*/ 5 h 29"/>
                  <a:gd name="T12" fmla="*/ 18 w 85"/>
                  <a:gd name="T13" fmla="*/ 5 h 29"/>
                  <a:gd name="T14" fmla="*/ 24 w 85"/>
                  <a:gd name="T15" fmla="*/ 3 h 29"/>
                  <a:gd name="T16" fmla="*/ 34 w 85"/>
                  <a:gd name="T17" fmla="*/ 2 h 29"/>
                  <a:gd name="T18" fmla="*/ 44 w 85"/>
                  <a:gd name="T19" fmla="*/ 1 h 29"/>
                  <a:gd name="T20" fmla="*/ 56 w 85"/>
                  <a:gd name="T21" fmla="*/ 0 h 29"/>
                  <a:gd name="T22" fmla="*/ 66 w 85"/>
                  <a:gd name="T23" fmla="*/ 1 h 29"/>
                  <a:gd name="T24" fmla="*/ 75 w 85"/>
                  <a:gd name="T25" fmla="*/ 2 h 29"/>
                  <a:gd name="T26" fmla="*/ 81 w 85"/>
                  <a:gd name="T27" fmla="*/ 5 h 29"/>
                  <a:gd name="T28" fmla="*/ 83 w 85"/>
                  <a:gd name="T29" fmla="*/ 6 h 29"/>
                  <a:gd name="T30" fmla="*/ 85 w 85"/>
                  <a:gd name="T31" fmla="*/ 8 h 29"/>
                  <a:gd name="T32" fmla="*/ 85 w 85"/>
                  <a:gd name="T33" fmla="*/ 8 h 29"/>
                  <a:gd name="T34" fmla="*/ 79 w 85"/>
                  <a:gd name="T35" fmla="*/ 11 h 29"/>
                  <a:gd name="T36" fmla="*/ 72 w 85"/>
                  <a:gd name="T37" fmla="*/ 14 h 29"/>
                  <a:gd name="T38" fmla="*/ 52 w 85"/>
                  <a:gd name="T39" fmla="*/ 21 h 29"/>
                  <a:gd name="T40" fmla="*/ 52 w 85"/>
                  <a:gd name="T41" fmla="*/ 21 h 29"/>
                  <a:gd name="T42" fmla="*/ 40 w 85"/>
                  <a:gd name="T43" fmla="*/ 25 h 29"/>
                  <a:gd name="T44" fmla="*/ 22 w 85"/>
                  <a:gd name="T45" fmla="*/ 28 h 29"/>
                  <a:gd name="T46" fmla="*/ 14 w 85"/>
                  <a:gd name="T47" fmla="*/ 29 h 29"/>
                  <a:gd name="T48" fmla="*/ 8 w 85"/>
                  <a:gd name="T49" fmla="*/ 29 h 29"/>
                  <a:gd name="T50" fmla="*/ 2 w 85"/>
                  <a:gd name="T51" fmla="*/ 27 h 29"/>
                  <a:gd name="T52" fmla="*/ 0 w 85"/>
                  <a:gd name="T53" fmla="*/ 24 h 29"/>
                  <a:gd name="T54" fmla="*/ 0 w 85"/>
                  <a:gd name="T55"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29">
                    <a:moveTo>
                      <a:pt x="0" y="24"/>
                    </a:moveTo>
                    <a:lnTo>
                      <a:pt x="0" y="24"/>
                    </a:lnTo>
                    <a:lnTo>
                      <a:pt x="2" y="17"/>
                    </a:lnTo>
                    <a:lnTo>
                      <a:pt x="4" y="12"/>
                    </a:lnTo>
                    <a:lnTo>
                      <a:pt x="8" y="8"/>
                    </a:lnTo>
                    <a:lnTo>
                      <a:pt x="18" y="5"/>
                    </a:lnTo>
                    <a:lnTo>
                      <a:pt x="18" y="5"/>
                    </a:lnTo>
                    <a:lnTo>
                      <a:pt x="24" y="3"/>
                    </a:lnTo>
                    <a:lnTo>
                      <a:pt x="34" y="2"/>
                    </a:lnTo>
                    <a:lnTo>
                      <a:pt x="44" y="1"/>
                    </a:lnTo>
                    <a:lnTo>
                      <a:pt x="56" y="0"/>
                    </a:lnTo>
                    <a:lnTo>
                      <a:pt x="66" y="1"/>
                    </a:lnTo>
                    <a:lnTo>
                      <a:pt x="75" y="2"/>
                    </a:lnTo>
                    <a:lnTo>
                      <a:pt x="81" y="5"/>
                    </a:lnTo>
                    <a:lnTo>
                      <a:pt x="83" y="6"/>
                    </a:lnTo>
                    <a:lnTo>
                      <a:pt x="85" y="8"/>
                    </a:lnTo>
                    <a:lnTo>
                      <a:pt x="85" y="8"/>
                    </a:lnTo>
                    <a:lnTo>
                      <a:pt x="79" y="11"/>
                    </a:lnTo>
                    <a:lnTo>
                      <a:pt x="72" y="14"/>
                    </a:lnTo>
                    <a:lnTo>
                      <a:pt x="52" y="21"/>
                    </a:lnTo>
                    <a:lnTo>
                      <a:pt x="52" y="21"/>
                    </a:lnTo>
                    <a:lnTo>
                      <a:pt x="40" y="25"/>
                    </a:lnTo>
                    <a:lnTo>
                      <a:pt x="22" y="28"/>
                    </a:lnTo>
                    <a:lnTo>
                      <a:pt x="14" y="29"/>
                    </a:lnTo>
                    <a:lnTo>
                      <a:pt x="8" y="29"/>
                    </a:lnTo>
                    <a:lnTo>
                      <a:pt x="2" y="27"/>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3" name="Freeform 11"/>
              <p:cNvSpPr>
                <a:spLocks/>
              </p:cNvSpPr>
              <p:nvPr/>
            </p:nvSpPr>
            <p:spPr bwMode="auto">
              <a:xfrm>
                <a:off x="3344" y="672"/>
                <a:ext cx="113" cy="215"/>
              </a:xfrm>
              <a:custGeom>
                <a:avLst/>
                <a:gdLst>
                  <a:gd name="T0" fmla="*/ 211 w 226"/>
                  <a:gd name="T1" fmla="*/ 205 h 215"/>
                  <a:gd name="T2" fmla="*/ 211 w 226"/>
                  <a:gd name="T3" fmla="*/ 205 h 215"/>
                  <a:gd name="T4" fmla="*/ 217 w 226"/>
                  <a:gd name="T5" fmla="*/ 204 h 215"/>
                  <a:gd name="T6" fmla="*/ 220 w 226"/>
                  <a:gd name="T7" fmla="*/ 202 h 215"/>
                  <a:gd name="T8" fmla="*/ 222 w 226"/>
                  <a:gd name="T9" fmla="*/ 200 h 215"/>
                  <a:gd name="T10" fmla="*/ 224 w 226"/>
                  <a:gd name="T11" fmla="*/ 198 h 215"/>
                  <a:gd name="T12" fmla="*/ 226 w 226"/>
                  <a:gd name="T13" fmla="*/ 193 h 215"/>
                  <a:gd name="T14" fmla="*/ 224 w 226"/>
                  <a:gd name="T15" fmla="*/ 189 h 215"/>
                  <a:gd name="T16" fmla="*/ 224 w 226"/>
                  <a:gd name="T17" fmla="*/ 189 h 215"/>
                  <a:gd name="T18" fmla="*/ 222 w 226"/>
                  <a:gd name="T19" fmla="*/ 184 h 215"/>
                  <a:gd name="T20" fmla="*/ 217 w 226"/>
                  <a:gd name="T21" fmla="*/ 177 h 215"/>
                  <a:gd name="T22" fmla="*/ 197 w 226"/>
                  <a:gd name="T23" fmla="*/ 157 h 215"/>
                  <a:gd name="T24" fmla="*/ 171 w 226"/>
                  <a:gd name="T25" fmla="*/ 131 h 215"/>
                  <a:gd name="T26" fmla="*/ 143 w 226"/>
                  <a:gd name="T27" fmla="*/ 99 h 215"/>
                  <a:gd name="T28" fmla="*/ 143 w 226"/>
                  <a:gd name="T29" fmla="*/ 99 h 215"/>
                  <a:gd name="T30" fmla="*/ 119 w 226"/>
                  <a:gd name="T31" fmla="*/ 71 h 215"/>
                  <a:gd name="T32" fmla="*/ 105 w 226"/>
                  <a:gd name="T33" fmla="*/ 49 h 215"/>
                  <a:gd name="T34" fmla="*/ 83 w 226"/>
                  <a:gd name="T35" fmla="*/ 15 h 215"/>
                  <a:gd name="T36" fmla="*/ 83 w 226"/>
                  <a:gd name="T37" fmla="*/ 15 h 215"/>
                  <a:gd name="T38" fmla="*/ 79 w 226"/>
                  <a:gd name="T39" fmla="*/ 4 h 215"/>
                  <a:gd name="T40" fmla="*/ 77 w 226"/>
                  <a:gd name="T41" fmla="*/ 2 h 215"/>
                  <a:gd name="T42" fmla="*/ 76 w 226"/>
                  <a:gd name="T43" fmla="*/ 1 h 215"/>
                  <a:gd name="T44" fmla="*/ 72 w 226"/>
                  <a:gd name="T45" fmla="*/ 0 h 215"/>
                  <a:gd name="T46" fmla="*/ 66 w 226"/>
                  <a:gd name="T47" fmla="*/ 1 h 215"/>
                  <a:gd name="T48" fmla="*/ 66 w 226"/>
                  <a:gd name="T49" fmla="*/ 1 h 215"/>
                  <a:gd name="T50" fmla="*/ 32 w 226"/>
                  <a:gd name="T51" fmla="*/ 8 h 215"/>
                  <a:gd name="T52" fmla="*/ 20 w 226"/>
                  <a:gd name="T53" fmla="*/ 11 h 215"/>
                  <a:gd name="T54" fmla="*/ 10 w 226"/>
                  <a:gd name="T55" fmla="*/ 14 h 215"/>
                  <a:gd name="T56" fmla="*/ 4 w 226"/>
                  <a:gd name="T57" fmla="*/ 17 h 215"/>
                  <a:gd name="T58" fmla="*/ 0 w 226"/>
                  <a:gd name="T59" fmla="*/ 22 h 215"/>
                  <a:gd name="T60" fmla="*/ 0 w 226"/>
                  <a:gd name="T61" fmla="*/ 28 h 215"/>
                  <a:gd name="T62" fmla="*/ 2 w 226"/>
                  <a:gd name="T63" fmla="*/ 35 h 215"/>
                  <a:gd name="T64" fmla="*/ 2 w 226"/>
                  <a:gd name="T65" fmla="*/ 35 h 215"/>
                  <a:gd name="T66" fmla="*/ 8 w 226"/>
                  <a:gd name="T67" fmla="*/ 48 h 215"/>
                  <a:gd name="T68" fmla="*/ 20 w 226"/>
                  <a:gd name="T69" fmla="*/ 68 h 215"/>
                  <a:gd name="T70" fmla="*/ 36 w 226"/>
                  <a:gd name="T71" fmla="*/ 89 h 215"/>
                  <a:gd name="T72" fmla="*/ 56 w 226"/>
                  <a:gd name="T73" fmla="*/ 115 h 215"/>
                  <a:gd name="T74" fmla="*/ 76 w 226"/>
                  <a:gd name="T75" fmla="*/ 140 h 215"/>
                  <a:gd name="T76" fmla="*/ 97 w 226"/>
                  <a:gd name="T77" fmla="*/ 166 h 215"/>
                  <a:gd name="T78" fmla="*/ 119 w 226"/>
                  <a:gd name="T79" fmla="*/ 189 h 215"/>
                  <a:gd name="T80" fmla="*/ 139 w 226"/>
                  <a:gd name="T81" fmla="*/ 209 h 215"/>
                  <a:gd name="T82" fmla="*/ 139 w 226"/>
                  <a:gd name="T83" fmla="*/ 209 h 215"/>
                  <a:gd name="T84" fmla="*/ 145 w 226"/>
                  <a:gd name="T85" fmla="*/ 212 h 215"/>
                  <a:gd name="T86" fmla="*/ 147 w 226"/>
                  <a:gd name="T87" fmla="*/ 214 h 215"/>
                  <a:gd name="T88" fmla="*/ 153 w 226"/>
                  <a:gd name="T89" fmla="*/ 215 h 215"/>
                  <a:gd name="T90" fmla="*/ 161 w 226"/>
                  <a:gd name="T91" fmla="*/ 215 h 215"/>
                  <a:gd name="T92" fmla="*/ 173 w 226"/>
                  <a:gd name="T93" fmla="*/ 213 h 215"/>
                  <a:gd name="T94" fmla="*/ 189 w 226"/>
                  <a:gd name="T95" fmla="*/ 210 h 215"/>
                  <a:gd name="T96" fmla="*/ 211 w 226"/>
                  <a:gd name="T97" fmla="*/ 205 h 215"/>
                  <a:gd name="T98" fmla="*/ 211 w 226"/>
                  <a:gd name="T99"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 h="215">
                    <a:moveTo>
                      <a:pt x="211" y="205"/>
                    </a:moveTo>
                    <a:lnTo>
                      <a:pt x="211" y="205"/>
                    </a:lnTo>
                    <a:lnTo>
                      <a:pt x="217" y="204"/>
                    </a:lnTo>
                    <a:lnTo>
                      <a:pt x="220" y="202"/>
                    </a:lnTo>
                    <a:lnTo>
                      <a:pt x="222" y="200"/>
                    </a:lnTo>
                    <a:lnTo>
                      <a:pt x="224" y="198"/>
                    </a:lnTo>
                    <a:lnTo>
                      <a:pt x="226" y="193"/>
                    </a:lnTo>
                    <a:lnTo>
                      <a:pt x="224" y="189"/>
                    </a:lnTo>
                    <a:lnTo>
                      <a:pt x="224" y="189"/>
                    </a:lnTo>
                    <a:lnTo>
                      <a:pt x="222" y="184"/>
                    </a:lnTo>
                    <a:lnTo>
                      <a:pt x="217" y="177"/>
                    </a:lnTo>
                    <a:lnTo>
                      <a:pt x="197" y="157"/>
                    </a:lnTo>
                    <a:lnTo>
                      <a:pt x="171" y="131"/>
                    </a:lnTo>
                    <a:lnTo>
                      <a:pt x="143" y="99"/>
                    </a:lnTo>
                    <a:lnTo>
                      <a:pt x="143" y="99"/>
                    </a:lnTo>
                    <a:lnTo>
                      <a:pt x="119" y="71"/>
                    </a:lnTo>
                    <a:lnTo>
                      <a:pt x="105" y="49"/>
                    </a:lnTo>
                    <a:lnTo>
                      <a:pt x="83" y="15"/>
                    </a:lnTo>
                    <a:lnTo>
                      <a:pt x="83" y="15"/>
                    </a:lnTo>
                    <a:lnTo>
                      <a:pt x="79" y="4"/>
                    </a:lnTo>
                    <a:lnTo>
                      <a:pt x="77" y="2"/>
                    </a:lnTo>
                    <a:lnTo>
                      <a:pt x="76" y="1"/>
                    </a:lnTo>
                    <a:lnTo>
                      <a:pt x="72" y="0"/>
                    </a:lnTo>
                    <a:lnTo>
                      <a:pt x="66" y="1"/>
                    </a:lnTo>
                    <a:lnTo>
                      <a:pt x="66" y="1"/>
                    </a:lnTo>
                    <a:lnTo>
                      <a:pt x="32" y="8"/>
                    </a:lnTo>
                    <a:lnTo>
                      <a:pt x="20" y="11"/>
                    </a:lnTo>
                    <a:lnTo>
                      <a:pt x="10" y="14"/>
                    </a:lnTo>
                    <a:lnTo>
                      <a:pt x="4" y="17"/>
                    </a:lnTo>
                    <a:lnTo>
                      <a:pt x="0" y="22"/>
                    </a:lnTo>
                    <a:lnTo>
                      <a:pt x="0" y="28"/>
                    </a:lnTo>
                    <a:lnTo>
                      <a:pt x="2" y="35"/>
                    </a:lnTo>
                    <a:lnTo>
                      <a:pt x="2" y="35"/>
                    </a:lnTo>
                    <a:lnTo>
                      <a:pt x="8" y="48"/>
                    </a:lnTo>
                    <a:lnTo>
                      <a:pt x="20" y="68"/>
                    </a:lnTo>
                    <a:lnTo>
                      <a:pt x="36" y="89"/>
                    </a:lnTo>
                    <a:lnTo>
                      <a:pt x="56" y="115"/>
                    </a:lnTo>
                    <a:lnTo>
                      <a:pt x="76" y="140"/>
                    </a:lnTo>
                    <a:lnTo>
                      <a:pt x="97" y="166"/>
                    </a:lnTo>
                    <a:lnTo>
                      <a:pt x="119" y="189"/>
                    </a:lnTo>
                    <a:lnTo>
                      <a:pt x="139" y="209"/>
                    </a:lnTo>
                    <a:lnTo>
                      <a:pt x="139" y="209"/>
                    </a:lnTo>
                    <a:lnTo>
                      <a:pt x="145" y="212"/>
                    </a:lnTo>
                    <a:lnTo>
                      <a:pt x="147" y="214"/>
                    </a:lnTo>
                    <a:lnTo>
                      <a:pt x="153" y="215"/>
                    </a:lnTo>
                    <a:lnTo>
                      <a:pt x="161" y="215"/>
                    </a:lnTo>
                    <a:lnTo>
                      <a:pt x="173" y="213"/>
                    </a:lnTo>
                    <a:lnTo>
                      <a:pt x="189" y="210"/>
                    </a:lnTo>
                    <a:lnTo>
                      <a:pt x="211" y="205"/>
                    </a:lnTo>
                    <a:lnTo>
                      <a:pt x="211"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4" name="Line 12"/>
              <p:cNvSpPr>
                <a:spLocks noChangeShapeType="1"/>
              </p:cNvSpPr>
              <p:nvPr/>
            </p:nvSpPr>
            <p:spPr bwMode="auto">
              <a:xfrm flipH="1">
                <a:off x="3093"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5" name="Line 13"/>
              <p:cNvSpPr>
                <a:spLocks noChangeShapeType="1"/>
              </p:cNvSpPr>
              <p:nvPr/>
            </p:nvSpPr>
            <p:spPr bwMode="auto">
              <a:xfrm>
                <a:off x="2974"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6" name="Line 14"/>
              <p:cNvSpPr>
                <a:spLocks noChangeShapeType="1"/>
              </p:cNvSpPr>
              <p:nvPr/>
            </p:nvSpPr>
            <p:spPr bwMode="auto">
              <a:xfrm>
                <a:off x="2974"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7" name="Line 15"/>
              <p:cNvSpPr>
                <a:spLocks noChangeShapeType="1"/>
              </p:cNvSpPr>
              <p:nvPr/>
            </p:nvSpPr>
            <p:spPr bwMode="auto">
              <a:xfrm flipH="1">
                <a:off x="2934"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8" name="Line 16"/>
              <p:cNvSpPr>
                <a:spLocks noChangeShapeType="1"/>
              </p:cNvSpPr>
              <p:nvPr/>
            </p:nvSpPr>
            <p:spPr bwMode="auto">
              <a:xfrm>
                <a:off x="2815"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9" name="Line 17"/>
              <p:cNvSpPr>
                <a:spLocks noChangeShapeType="1"/>
              </p:cNvSpPr>
              <p:nvPr/>
            </p:nvSpPr>
            <p:spPr bwMode="auto">
              <a:xfrm>
                <a:off x="2815"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10" name="Line 18"/>
              <p:cNvSpPr>
                <a:spLocks noChangeShapeType="1"/>
              </p:cNvSpPr>
              <p:nvPr/>
            </p:nvSpPr>
            <p:spPr bwMode="auto">
              <a:xfrm flipH="1">
                <a:off x="2775"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11" name="Line 19"/>
              <p:cNvSpPr>
                <a:spLocks noChangeShapeType="1"/>
              </p:cNvSpPr>
              <p:nvPr/>
            </p:nvSpPr>
            <p:spPr bwMode="auto">
              <a:xfrm>
                <a:off x="2656"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 name="Line 20"/>
              <p:cNvSpPr>
                <a:spLocks noChangeShapeType="1"/>
              </p:cNvSpPr>
              <p:nvPr/>
            </p:nvSpPr>
            <p:spPr bwMode="auto">
              <a:xfrm>
                <a:off x="2656"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 name="Line 21"/>
              <p:cNvSpPr>
                <a:spLocks noChangeShapeType="1"/>
              </p:cNvSpPr>
              <p:nvPr/>
            </p:nvSpPr>
            <p:spPr bwMode="auto">
              <a:xfrm flipH="1">
                <a:off x="2616"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 name="Line 22"/>
              <p:cNvSpPr>
                <a:spLocks noChangeShapeType="1"/>
              </p:cNvSpPr>
              <p:nvPr/>
            </p:nvSpPr>
            <p:spPr bwMode="auto">
              <a:xfrm>
                <a:off x="2497"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5" name="Line 23"/>
              <p:cNvSpPr>
                <a:spLocks noChangeShapeType="1"/>
              </p:cNvSpPr>
              <p:nvPr/>
            </p:nvSpPr>
            <p:spPr bwMode="auto">
              <a:xfrm>
                <a:off x="2497"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6" name="Line 24"/>
              <p:cNvSpPr>
                <a:spLocks noChangeShapeType="1"/>
              </p:cNvSpPr>
              <p:nvPr/>
            </p:nvSpPr>
            <p:spPr bwMode="auto">
              <a:xfrm flipH="1">
                <a:off x="2457"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7" name="Line 25"/>
              <p:cNvSpPr>
                <a:spLocks noChangeShapeType="1"/>
              </p:cNvSpPr>
              <p:nvPr/>
            </p:nvSpPr>
            <p:spPr bwMode="auto">
              <a:xfrm>
                <a:off x="2338"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9" name="Line 26"/>
              <p:cNvSpPr>
                <a:spLocks noChangeShapeType="1"/>
              </p:cNvSpPr>
              <p:nvPr/>
            </p:nvSpPr>
            <p:spPr bwMode="auto">
              <a:xfrm>
                <a:off x="2338"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3" name="Line 27"/>
              <p:cNvSpPr>
                <a:spLocks noChangeShapeType="1"/>
              </p:cNvSpPr>
              <p:nvPr/>
            </p:nvSpPr>
            <p:spPr bwMode="auto">
              <a:xfrm flipH="1">
                <a:off x="2298"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4" name="Line 28"/>
              <p:cNvSpPr>
                <a:spLocks noChangeShapeType="1"/>
              </p:cNvSpPr>
              <p:nvPr/>
            </p:nvSpPr>
            <p:spPr bwMode="auto">
              <a:xfrm>
                <a:off x="2179"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5" name="Line 29"/>
              <p:cNvSpPr>
                <a:spLocks noChangeShapeType="1"/>
              </p:cNvSpPr>
              <p:nvPr/>
            </p:nvSpPr>
            <p:spPr bwMode="auto">
              <a:xfrm>
                <a:off x="2179"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6" name="Line 30"/>
              <p:cNvSpPr>
                <a:spLocks noChangeShapeType="1"/>
              </p:cNvSpPr>
              <p:nvPr/>
            </p:nvSpPr>
            <p:spPr bwMode="auto">
              <a:xfrm flipH="1">
                <a:off x="2140" y="828"/>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7" name="Line 31"/>
              <p:cNvSpPr>
                <a:spLocks noChangeShapeType="1"/>
              </p:cNvSpPr>
              <p:nvPr/>
            </p:nvSpPr>
            <p:spPr bwMode="auto">
              <a:xfrm>
                <a:off x="2020"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8" name="Line 32"/>
              <p:cNvSpPr>
                <a:spLocks noChangeShapeType="1"/>
              </p:cNvSpPr>
              <p:nvPr/>
            </p:nvSpPr>
            <p:spPr bwMode="auto">
              <a:xfrm>
                <a:off x="2020"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9" name="Line 33"/>
              <p:cNvSpPr>
                <a:spLocks noChangeShapeType="1"/>
              </p:cNvSpPr>
              <p:nvPr/>
            </p:nvSpPr>
            <p:spPr bwMode="auto">
              <a:xfrm flipH="1">
                <a:off x="1981" y="828"/>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0" name="Line 34"/>
              <p:cNvSpPr>
                <a:spLocks noChangeShapeType="1"/>
              </p:cNvSpPr>
              <p:nvPr/>
            </p:nvSpPr>
            <p:spPr bwMode="auto">
              <a:xfrm>
                <a:off x="1862"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1" name="Line 35"/>
              <p:cNvSpPr>
                <a:spLocks noChangeShapeType="1"/>
              </p:cNvSpPr>
              <p:nvPr/>
            </p:nvSpPr>
            <p:spPr bwMode="auto">
              <a:xfrm>
                <a:off x="1862"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3" name="Line 36"/>
              <p:cNvSpPr>
                <a:spLocks noChangeShapeType="1"/>
              </p:cNvSpPr>
              <p:nvPr/>
            </p:nvSpPr>
            <p:spPr bwMode="auto">
              <a:xfrm flipH="1">
                <a:off x="1822"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4" name="Line 37"/>
              <p:cNvSpPr>
                <a:spLocks noChangeShapeType="1"/>
              </p:cNvSpPr>
              <p:nvPr/>
            </p:nvSpPr>
            <p:spPr bwMode="auto">
              <a:xfrm>
                <a:off x="1703"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5" name="Line 38"/>
              <p:cNvSpPr>
                <a:spLocks noChangeShapeType="1"/>
              </p:cNvSpPr>
              <p:nvPr/>
            </p:nvSpPr>
            <p:spPr bwMode="auto">
              <a:xfrm>
                <a:off x="1703"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6" name="Line 39"/>
              <p:cNvSpPr>
                <a:spLocks noChangeShapeType="1"/>
              </p:cNvSpPr>
              <p:nvPr/>
            </p:nvSpPr>
            <p:spPr bwMode="auto">
              <a:xfrm flipH="1">
                <a:off x="1663"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0" name="Line 40"/>
              <p:cNvSpPr>
                <a:spLocks noChangeShapeType="1"/>
              </p:cNvSpPr>
              <p:nvPr/>
            </p:nvSpPr>
            <p:spPr bwMode="auto">
              <a:xfrm>
                <a:off x="1544"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1" name="Line 41"/>
              <p:cNvSpPr>
                <a:spLocks noChangeShapeType="1"/>
              </p:cNvSpPr>
              <p:nvPr/>
            </p:nvSpPr>
            <p:spPr bwMode="auto">
              <a:xfrm>
                <a:off x="1544"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2" name="Line 42"/>
              <p:cNvSpPr>
                <a:spLocks noChangeShapeType="1"/>
              </p:cNvSpPr>
              <p:nvPr/>
            </p:nvSpPr>
            <p:spPr bwMode="auto">
              <a:xfrm flipH="1">
                <a:off x="1504"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4" name="Line 43"/>
              <p:cNvSpPr>
                <a:spLocks noChangeShapeType="1"/>
              </p:cNvSpPr>
              <p:nvPr/>
            </p:nvSpPr>
            <p:spPr bwMode="auto">
              <a:xfrm>
                <a:off x="1385"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5" name="Line 44"/>
              <p:cNvSpPr>
                <a:spLocks noChangeShapeType="1"/>
              </p:cNvSpPr>
              <p:nvPr/>
            </p:nvSpPr>
            <p:spPr bwMode="auto">
              <a:xfrm>
                <a:off x="1385"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6" name="Line 45"/>
              <p:cNvSpPr>
                <a:spLocks noChangeShapeType="1"/>
              </p:cNvSpPr>
              <p:nvPr/>
            </p:nvSpPr>
            <p:spPr bwMode="auto">
              <a:xfrm flipH="1">
                <a:off x="1345"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7" name="Line 46"/>
              <p:cNvSpPr>
                <a:spLocks noChangeShapeType="1"/>
              </p:cNvSpPr>
              <p:nvPr/>
            </p:nvSpPr>
            <p:spPr bwMode="auto">
              <a:xfrm>
                <a:off x="1226" y="83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8" name="Line 47"/>
              <p:cNvSpPr>
                <a:spLocks noChangeShapeType="1"/>
              </p:cNvSpPr>
              <p:nvPr/>
            </p:nvSpPr>
            <p:spPr bwMode="auto">
              <a:xfrm>
                <a:off x="1226" y="83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9" name="Freeform 48"/>
              <p:cNvSpPr>
                <a:spLocks/>
              </p:cNvSpPr>
              <p:nvPr/>
            </p:nvSpPr>
            <p:spPr bwMode="auto">
              <a:xfrm>
                <a:off x="1187" y="837"/>
                <a:ext cx="39" cy="6"/>
              </a:xfrm>
              <a:custGeom>
                <a:avLst/>
                <a:gdLst>
                  <a:gd name="T0" fmla="*/ 77 w 77"/>
                  <a:gd name="T1" fmla="*/ 0 h 6"/>
                  <a:gd name="T2" fmla="*/ 35 w 77"/>
                  <a:gd name="T3" fmla="*/ 3 h 6"/>
                  <a:gd name="T4" fmla="*/ 0 w 77"/>
                  <a:gd name="T5" fmla="*/ 6 h 6"/>
                </a:gdLst>
                <a:ahLst/>
                <a:cxnLst>
                  <a:cxn ang="0">
                    <a:pos x="T0" y="T1"/>
                  </a:cxn>
                  <a:cxn ang="0">
                    <a:pos x="T2" y="T3"/>
                  </a:cxn>
                  <a:cxn ang="0">
                    <a:pos x="T4" y="T5"/>
                  </a:cxn>
                </a:cxnLst>
                <a:rect l="0" t="0" r="r" b="b"/>
                <a:pathLst>
                  <a:path w="77" h="6">
                    <a:moveTo>
                      <a:pt x="77" y="0"/>
                    </a:moveTo>
                    <a:lnTo>
                      <a:pt x="35" y="3"/>
                    </a:lnTo>
                    <a:lnTo>
                      <a:pt x="0" y="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0" name="Line 49"/>
              <p:cNvSpPr>
                <a:spLocks noChangeShapeType="1"/>
              </p:cNvSpPr>
              <p:nvPr/>
            </p:nvSpPr>
            <p:spPr bwMode="auto">
              <a:xfrm>
                <a:off x="1073" y="87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1" name="Line 50"/>
              <p:cNvSpPr>
                <a:spLocks noChangeShapeType="1"/>
              </p:cNvSpPr>
              <p:nvPr/>
            </p:nvSpPr>
            <p:spPr bwMode="auto">
              <a:xfrm>
                <a:off x="1073" y="87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2" name="Freeform 51"/>
              <p:cNvSpPr>
                <a:spLocks/>
              </p:cNvSpPr>
              <p:nvPr/>
            </p:nvSpPr>
            <p:spPr bwMode="auto">
              <a:xfrm>
                <a:off x="1037" y="878"/>
                <a:ext cx="36" cy="17"/>
              </a:xfrm>
              <a:custGeom>
                <a:avLst/>
                <a:gdLst>
                  <a:gd name="T0" fmla="*/ 71 w 71"/>
                  <a:gd name="T1" fmla="*/ 0 h 17"/>
                  <a:gd name="T2" fmla="*/ 53 w 71"/>
                  <a:gd name="T3" fmla="*/ 3 h 17"/>
                  <a:gd name="T4" fmla="*/ 6 w 71"/>
                  <a:gd name="T5" fmla="*/ 16 h 17"/>
                  <a:gd name="T6" fmla="*/ 0 w 71"/>
                  <a:gd name="T7" fmla="*/ 17 h 17"/>
                </a:gdLst>
                <a:ahLst/>
                <a:cxnLst>
                  <a:cxn ang="0">
                    <a:pos x="T0" y="T1"/>
                  </a:cxn>
                  <a:cxn ang="0">
                    <a:pos x="T2" y="T3"/>
                  </a:cxn>
                  <a:cxn ang="0">
                    <a:pos x="T4" y="T5"/>
                  </a:cxn>
                  <a:cxn ang="0">
                    <a:pos x="T6" y="T7"/>
                  </a:cxn>
                </a:cxnLst>
                <a:rect l="0" t="0" r="r" b="b"/>
                <a:pathLst>
                  <a:path w="71" h="17">
                    <a:moveTo>
                      <a:pt x="71" y="0"/>
                    </a:moveTo>
                    <a:lnTo>
                      <a:pt x="53" y="3"/>
                    </a:lnTo>
                    <a:lnTo>
                      <a:pt x="6" y="16"/>
                    </a:lnTo>
                    <a:lnTo>
                      <a:pt x="0" y="17"/>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3" name="Line 52"/>
              <p:cNvSpPr>
                <a:spLocks noChangeShapeType="1"/>
              </p:cNvSpPr>
              <p:nvPr/>
            </p:nvSpPr>
            <p:spPr bwMode="auto">
              <a:xfrm>
                <a:off x="939" y="96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4" name="Line 53"/>
              <p:cNvSpPr>
                <a:spLocks noChangeShapeType="1"/>
              </p:cNvSpPr>
              <p:nvPr/>
            </p:nvSpPr>
            <p:spPr bwMode="auto">
              <a:xfrm>
                <a:off x="939" y="96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5" name="Freeform 54"/>
              <p:cNvSpPr>
                <a:spLocks/>
              </p:cNvSpPr>
              <p:nvPr/>
            </p:nvSpPr>
            <p:spPr bwMode="auto">
              <a:xfrm>
                <a:off x="910" y="963"/>
                <a:ext cx="29" cy="29"/>
              </a:xfrm>
              <a:custGeom>
                <a:avLst/>
                <a:gdLst>
                  <a:gd name="T0" fmla="*/ 57 w 57"/>
                  <a:gd name="T1" fmla="*/ 0 h 29"/>
                  <a:gd name="T2" fmla="*/ 51 w 57"/>
                  <a:gd name="T3" fmla="*/ 3 h 29"/>
                  <a:gd name="T4" fmla="*/ 16 w 57"/>
                  <a:gd name="T5" fmla="*/ 20 h 29"/>
                  <a:gd name="T6" fmla="*/ 0 w 57"/>
                  <a:gd name="T7" fmla="*/ 29 h 29"/>
                </a:gdLst>
                <a:ahLst/>
                <a:cxnLst>
                  <a:cxn ang="0">
                    <a:pos x="T0" y="T1"/>
                  </a:cxn>
                  <a:cxn ang="0">
                    <a:pos x="T2" y="T3"/>
                  </a:cxn>
                  <a:cxn ang="0">
                    <a:pos x="T4" y="T5"/>
                  </a:cxn>
                  <a:cxn ang="0">
                    <a:pos x="T6" y="T7"/>
                  </a:cxn>
                </a:cxnLst>
                <a:rect l="0" t="0" r="r" b="b"/>
                <a:pathLst>
                  <a:path w="57" h="29">
                    <a:moveTo>
                      <a:pt x="57" y="0"/>
                    </a:moveTo>
                    <a:lnTo>
                      <a:pt x="51" y="3"/>
                    </a:lnTo>
                    <a:lnTo>
                      <a:pt x="16" y="20"/>
                    </a:lnTo>
                    <a:lnTo>
                      <a:pt x="0" y="29"/>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6" name="Line 55"/>
              <p:cNvSpPr>
                <a:spLocks noChangeShapeType="1"/>
              </p:cNvSpPr>
              <p:nvPr/>
            </p:nvSpPr>
            <p:spPr bwMode="auto">
              <a:xfrm>
                <a:off x="843" y="109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 name="Line 56"/>
              <p:cNvSpPr>
                <a:spLocks noChangeShapeType="1"/>
              </p:cNvSpPr>
              <p:nvPr/>
            </p:nvSpPr>
            <p:spPr bwMode="auto">
              <a:xfrm>
                <a:off x="843" y="109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8" name="Freeform 57"/>
              <p:cNvSpPr>
                <a:spLocks/>
              </p:cNvSpPr>
              <p:nvPr/>
            </p:nvSpPr>
            <p:spPr bwMode="auto">
              <a:xfrm>
                <a:off x="827" y="1092"/>
                <a:ext cx="16" cy="37"/>
              </a:xfrm>
              <a:custGeom>
                <a:avLst/>
                <a:gdLst>
                  <a:gd name="T0" fmla="*/ 32 w 32"/>
                  <a:gd name="T1" fmla="*/ 0 h 37"/>
                  <a:gd name="T2" fmla="*/ 26 w 32"/>
                  <a:gd name="T3" fmla="*/ 8 h 37"/>
                  <a:gd name="T4" fmla="*/ 6 w 32"/>
                  <a:gd name="T5" fmla="*/ 28 h 37"/>
                  <a:gd name="T6" fmla="*/ 0 w 32"/>
                  <a:gd name="T7" fmla="*/ 37 h 37"/>
                </a:gdLst>
                <a:ahLst/>
                <a:cxnLst>
                  <a:cxn ang="0">
                    <a:pos x="T0" y="T1"/>
                  </a:cxn>
                  <a:cxn ang="0">
                    <a:pos x="T2" y="T3"/>
                  </a:cxn>
                  <a:cxn ang="0">
                    <a:pos x="T4" y="T5"/>
                  </a:cxn>
                  <a:cxn ang="0">
                    <a:pos x="T6" y="T7"/>
                  </a:cxn>
                </a:cxnLst>
                <a:rect l="0" t="0" r="r" b="b"/>
                <a:pathLst>
                  <a:path w="32" h="37">
                    <a:moveTo>
                      <a:pt x="32" y="0"/>
                    </a:moveTo>
                    <a:lnTo>
                      <a:pt x="26" y="8"/>
                    </a:lnTo>
                    <a:lnTo>
                      <a:pt x="6" y="28"/>
                    </a:lnTo>
                    <a:lnTo>
                      <a:pt x="0" y="37"/>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9" name="Line 58"/>
              <p:cNvSpPr>
                <a:spLocks noChangeShapeType="1"/>
              </p:cNvSpPr>
              <p:nvPr/>
            </p:nvSpPr>
            <p:spPr bwMode="auto">
              <a:xfrm>
                <a:off x="799" y="124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10" name="Line 59"/>
              <p:cNvSpPr>
                <a:spLocks noChangeShapeType="1"/>
              </p:cNvSpPr>
              <p:nvPr/>
            </p:nvSpPr>
            <p:spPr bwMode="auto">
              <a:xfrm>
                <a:off x="799" y="124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3" name="Freeform 60"/>
              <p:cNvSpPr>
                <a:spLocks/>
              </p:cNvSpPr>
              <p:nvPr/>
            </p:nvSpPr>
            <p:spPr bwMode="auto">
              <a:xfrm>
                <a:off x="797" y="1248"/>
                <a:ext cx="2" cy="41"/>
              </a:xfrm>
              <a:custGeom>
                <a:avLst/>
                <a:gdLst>
                  <a:gd name="T0" fmla="*/ 4 w 4"/>
                  <a:gd name="T1" fmla="*/ 0 h 41"/>
                  <a:gd name="T2" fmla="*/ 4 w 4"/>
                  <a:gd name="T3" fmla="*/ 6 h 41"/>
                  <a:gd name="T4" fmla="*/ 0 w 4"/>
                  <a:gd name="T5" fmla="*/ 29 h 41"/>
                  <a:gd name="T6" fmla="*/ 0 w 4"/>
                  <a:gd name="T7" fmla="*/ 41 h 41"/>
                </a:gdLst>
                <a:ahLst/>
                <a:cxnLst>
                  <a:cxn ang="0">
                    <a:pos x="T0" y="T1"/>
                  </a:cxn>
                  <a:cxn ang="0">
                    <a:pos x="T2" y="T3"/>
                  </a:cxn>
                  <a:cxn ang="0">
                    <a:pos x="T4" y="T5"/>
                  </a:cxn>
                  <a:cxn ang="0">
                    <a:pos x="T6" y="T7"/>
                  </a:cxn>
                </a:cxnLst>
                <a:rect l="0" t="0" r="r" b="b"/>
                <a:pathLst>
                  <a:path w="4" h="41">
                    <a:moveTo>
                      <a:pt x="4" y="0"/>
                    </a:moveTo>
                    <a:lnTo>
                      <a:pt x="4" y="6"/>
                    </a:lnTo>
                    <a:lnTo>
                      <a:pt x="0" y="29"/>
                    </a:lnTo>
                    <a:lnTo>
                      <a:pt x="0" y="4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4" name="Line 61"/>
              <p:cNvSpPr>
                <a:spLocks noChangeShapeType="1"/>
              </p:cNvSpPr>
              <p:nvPr/>
            </p:nvSpPr>
            <p:spPr bwMode="auto">
              <a:xfrm>
                <a:off x="810" y="14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5" name="Line 62"/>
              <p:cNvSpPr>
                <a:spLocks noChangeShapeType="1"/>
              </p:cNvSpPr>
              <p:nvPr/>
            </p:nvSpPr>
            <p:spPr bwMode="auto">
              <a:xfrm>
                <a:off x="810" y="14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6" name="Freeform 63"/>
              <p:cNvSpPr>
                <a:spLocks/>
              </p:cNvSpPr>
              <p:nvPr/>
            </p:nvSpPr>
            <p:spPr bwMode="auto">
              <a:xfrm>
                <a:off x="810" y="1410"/>
                <a:ext cx="10" cy="39"/>
              </a:xfrm>
              <a:custGeom>
                <a:avLst/>
                <a:gdLst>
                  <a:gd name="T0" fmla="*/ 0 w 20"/>
                  <a:gd name="T1" fmla="*/ 0 h 39"/>
                  <a:gd name="T2" fmla="*/ 2 w 20"/>
                  <a:gd name="T3" fmla="*/ 7 h 39"/>
                  <a:gd name="T4" fmla="*/ 14 w 20"/>
                  <a:gd name="T5" fmla="*/ 29 h 39"/>
                  <a:gd name="T6" fmla="*/ 20 w 20"/>
                  <a:gd name="T7" fmla="*/ 39 h 39"/>
                </a:gdLst>
                <a:ahLst/>
                <a:cxnLst>
                  <a:cxn ang="0">
                    <a:pos x="T0" y="T1"/>
                  </a:cxn>
                  <a:cxn ang="0">
                    <a:pos x="T2" y="T3"/>
                  </a:cxn>
                  <a:cxn ang="0">
                    <a:pos x="T4" y="T5"/>
                  </a:cxn>
                  <a:cxn ang="0">
                    <a:pos x="T6" y="T7"/>
                  </a:cxn>
                </a:cxnLst>
                <a:rect l="0" t="0" r="r" b="b"/>
                <a:pathLst>
                  <a:path w="20" h="39">
                    <a:moveTo>
                      <a:pt x="0" y="0"/>
                    </a:moveTo>
                    <a:lnTo>
                      <a:pt x="2" y="7"/>
                    </a:lnTo>
                    <a:lnTo>
                      <a:pt x="14" y="29"/>
                    </a:lnTo>
                    <a:lnTo>
                      <a:pt x="20" y="39"/>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7" name="Line 64"/>
              <p:cNvSpPr>
                <a:spLocks noChangeShapeType="1"/>
              </p:cNvSpPr>
              <p:nvPr/>
            </p:nvSpPr>
            <p:spPr bwMode="auto">
              <a:xfrm>
                <a:off x="869" y="156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8" name="Line 65"/>
              <p:cNvSpPr>
                <a:spLocks noChangeShapeType="1"/>
              </p:cNvSpPr>
              <p:nvPr/>
            </p:nvSpPr>
            <p:spPr bwMode="auto">
              <a:xfrm>
                <a:off x="869" y="156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9" name="Freeform 66"/>
              <p:cNvSpPr>
                <a:spLocks/>
              </p:cNvSpPr>
              <p:nvPr/>
            </p:nvSpPr>
            <p:spPr bwMode="auto">
              <a:xfrm>
                <a:off x="869" y="1560"/>
                <a:ext cx="21" cy="35"/>
              </a:xfrm>
              <a:custGeom>
                <a:avLst/>
                <a:gdLst>
                  <a:gd name="T0" fmla="*/ 0 w 44"/>
                  <a:gd name="T1" fmla="*/ 0 h 35"/>
                  <a:gd name="T2" fmla="*/ 10 w 44"/>
                  <a:gd name="T3" fmla="*/ 10 h 35"/>
                  <a:gd name="T4" fmla="*/ 38 w 44"/>
                  <a:gd name="T5" fmla="*/ 30 h 35"/>
                  <a:gd name="T6" fmla="*/ 44 w 44"/>
                  <a:gd name="T7" fmla="*/ 35 h 35"/>
                </a:gdLst>
                <a:ahLst/>
                <a:cxnLst>
                  <a:cxn ang="0">
                    <a:pos x="T0" y="T1"/>
                  </a:cxn>
                  <a:cxn ang="0">
                    <a:pos x="T2" y="T3"/>
                  </a:cxn>
                  <a:cxn ang="0">
                    <a:pos x="T4" y="T5"/>
                  </a:cxn>
                  <a:cxn ang="0">
                    <a:pos x="T6" y="T7"/>
                  </a:cxn>
                </a:cxnLst>
                <a:rect l="0" t="0" r="r" b="b"/>
                <a:pathLst>
                  <a:path w="44" h="35">
                    <a:moveTo>
                      <a:pt x="0" y="0"/>
                    </a:moveTo>
                    <a:lnTo>
                      <a:pt x="10" y="10"/>
                    </a:lnTo>
                    <a:lnTo>
                      <a:pt x="38" y="30"/>
                    </a:lnTo>
                    <a:lnTo>
                      <a:pt x="44" y="3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0" name="Line 67"/>
              <p:cNvSpPr>
                <a:spLocks noChangeShapeType="1"/>
              </p:cNvSpPr>
              <p:nvPr/>
            </p:nvSpPr>
            <p:spPr bwMode="auto">
              <a:xfrm>
                <a:off x="971" y="16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1" name="Line 68"/>
              <p:cNvSpPr>
                <a:spLocks noChangeShapeType="1"/>
              </p:cNvSpPr>
              <p:nvPr/>
            </p:nvSpPr>
            <p:spPr bwMode="auto">
              <a:xfrm>
                <a:off x="971" y="16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2" name="Freeform 69"/>
              <p:cNvSpPr>
                <a:spLocks/>
              </p:cNvSpPr>
              <p:nvPr/>
            </p:nvSpPr>
            <p:spPr bwMode="auto">
              <a:xfrm>
                <a:off x="971" y="1685"/>
                <a:ext cx="31" cy="26"/>
              </a:xfrm>
              <a:custGeom>
                <a:avLst/>
                <a:gdLst>
                  <a:gd name="T0" fmla="*/ 0 w 61"/>
                  <a:gd name="T1" fmla="*/ 0 h 26"/>
                  <a:gd name="T2" fmla="*/ 28 w 61"/>
                  <a:gd name="T3" fmla="*/ 13 h 26"/>
                  <a:gd name="T4" fmla="*/ 61 w 61"/>
                  <a:gd name="T5" fmla="*/ 26 h 26"/>
                </a:gdLst>
                <a:ahLst/>
                <a:cxnLst>
                  <a:cxn ang="0">
                    <a:pos x="T0" y="T1"/>
                  </a:cxn>
                  <a:cxn ang="0">
                    <a:pos x="T2" y="T3"/>
                  </a:cxn>
                  <a:cxn ang="0">
                    <a:pos x="T4" y="T5"/>
                  </a:cxn>
                </a:cxnLst>
                <a:rect l="0" t="0" r="r" b="b"/>
                <a:pathLst>
                  <a:path w="61" h="26">
                    <a:moveTo>
                      <a:pt x="0" y="0"/>
                    </a:moveTo>
                    <a:lnTo>
                      <a:pt x="28" y="13"/>
                    </a:lnTo>
                    <a:lnTo>
                      <a:pt x="61" y="2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3" name="Line 70"/>
              <p:cNvSpPr>
                <a:spLocks noChangeShapeType="1"/>
              </p:cNvSpPr>
              <p:nvPr/>
            </p:nvSpPr>
            <p:spPr bwMode="auto">
              <a:xfrm>
                <a:off x="1105" y="177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4" name="Line 71"/>
              <p:cNvSpPr>
                <a:spLocks noChangeShapeType="1"/>
              </p:cNvSpPr>
              <p:nvPr/>
            </p:nvSpPr>
            <p:spPr bwMode="auto">
              <a:xfrm>
                <a:off x="1105" y="177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5" name="Freeform 72"/>
              <p:cNvSpPr>
                <a:spLocks/>
              </p:cNvSpPr>
              <p:nvPr/>
            </p:nvSpPr>
            <p:spPr bwMode="auto">
              <a:xfrm>
                <a:off x="1105" y="1771"/>
                <a:ext cx="37" cy="16"/>
              </a:xfrm>
              <a:custGeom>
                <a:avLst/>
                <a:gdLst>
                  <a:gd name="T0" fmla="*/ 0 w 73"/>
                  <a:gd name="T1" fmla="*/ 0 h 16"/>
                  <a:gd name="T2" fmla="*/ 24 w 73"/>
                  <a:gd name="T3" fmla="*/ 5 h 16"/>
                  <a:gd name="T4" fmla="*/ 73 w 73"/>
                  <a:gd name="T5" fmla="*/ 16 h 16"/>
                  <a:gd name="T6" fmla="*/ 73 w 73"/>
                  <a:gd name="T7" fmla="*/ 16 h 16"/>
                </a:gdLst>
                <a:ahLst/>
                <a:cxnLst>
                  <a:cxn ang="0">
                    <a:pos x="T0" y="T1"/>
                  </a:cxn>
                  <a:cxn ang="0">
                    <a:pos x="T2" y="T3"/>
                  </a:cxn>
                  <a:cxn ang="0">
                    <a:pos x="T4" y="T5"/>
                  </a:cxn>
                  <a:cxn ang="0">
                    <a:pos x="T6" y="T7"/>
                  </a:cxn>
                </a:cxnLst>
                <a:rect l="0" t="0" r="r" b="b"/>
                <a:pathLst>
                  <a:path w="73" h="16">
                    <a:moveTo>
                      <a:pt x="0" y="0"/>
                    </a:moveTo>
                    <a:lnTo>
                      <a:pt x="24" y="5"/>
                    </a:lnTo>
                    <a:lnTo>
                      <a:pt x="73" y="16"/>
                    </a:lnTo>
                    <a:lnTo>
                      <a:pt x="73" y="1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6" name="Line 73"/>
              <p:cNvSpPr>
                <a:spLocks noChangeShapeType="1"/>
              </p:cNvSpPr>
              <p:nvPr/>
            </p:nvSpPr>
            <p:spPr bwMode="auto">
              <a:xfrm>
                <a:off x="1258" y="1814"/>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7" name="Line 74"/>
              <p:cNvSpPr>
                <a:spLocks noChangeShapeType="1"/>
              </p:cNvSpPr>
              <p:nvPr/>
            </p:nvSpPr>
            <p:spPr bwMode="auto">
              <a:xfrm>
                <a:off x="1258" y="1814"/>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8" name="Freeform 75"/>
              <p:cNvSpPr>
                <a:spLocks/>
              </p:cNvSpPr>
              <p:nvPr/>
            </p:nvSpPr>
            <p:spPr bwMode="auto">
              <a:xfrm>
                <a:off x="1258" y="1814"/>
                <a:ext cx="40" cy="3"/>
              </a:xfrm>
              <a:custGeom>
                <a:avLst/>
                <a:gdLst>
                  <a:gd name="T0" fmla="*/ 0 w 79"/>
                  <a:gd name="T1" fmla="*/ 0 h 3"/>
                  <a:gd name="T2" fmla="*/ 43 w 79"/>
                  <a:gd name="T3" fmla="*/ 2 h 3"/>
                  <a:gd name="T4" fmla="*/ 79 w 79"/>
                  <a:gd name="T5" fmla="*/ 3 h 3"/>
                </a:gdLst>
                <a:ahLst/>
                <a:cxnLst>
                  <a:cxn ang="0">
                    <a:pos x="T0" y="T1"/>
                  </a:cxn>
                  <a:cxn ang="0">
                    <a:pos x="T2" y="T3"/>
                  </a:cxn>
                  <a:cxn ang="0">
                    <a:pos x="T4" y="T5"/>
                  </a:cxn>
                </a:cxnLst>
                <a:rect l="0" t="0" r="r" b="b"/>
                <a:pathLst>
                  <a:path w="79" h="3">
                    <a:moveTo>
                      <a:pt x="0" y="0"/>
                    </a:moveTo>
                    <a:lnTo>
                      <a:pt x="43" y="2"/>
                    </a:lnTo>
                    <a:lnTo>
                      <a:pt x="79" y="3"/>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9" name="Line 76"/>
              <p:cNvSpPr>
                <a:spLocks noChangeShapeType="1"/>
              </p:cNvSpPr>
              <p:nvPr/>
            </p:nvSpPr>
            <p:spPr bwMode="auto">
              <a:xfrm>
                <a:off x="141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0" name="Line 77"/>
              <p:cNvSpPr>
                <a:spLocks noChangeShapeType="1"/>
              </p:cNvSpPr>
              <p:nvPr/>
            </p:nvSpPr>
            <p:spPr bwMode="auto">
              <a:xfrm>
                <a:off x="141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1" name="Line 78"/>
              <p:cNvSpPr>
                <a:spLocks noChangeShapeType="1"/>
              </p:cNvSpPr>
              <p:nvPr/>
            </p:nvSpPr>
            <p:spPr bwMode="auto">
              <a:xfrm>
                <a:off x="1417"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2" name="Line 79"/>
              <p:cNvSpPr>
                <a:spLocks noChangeShapeType="1"/>
              </p:cNvSpPr>
              <p:nvPr/>
            </p:nvSpPr>
            <p:spPr bwMode="auto">
              <a:xfrm>
                <a:off x="157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3" name="Line 80"/>
              <p:cNvSpPr>
                <a:spLocks noChangeShapeType="1"/>
              </p:cNvSpPr>
              <p:nvPr/>
            </p:nvSpPr>
            <p:spPr bwMode="auto">
              <a:xfrm>
                <a:off x="157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4" name="Line 81"/>
              <p:cNvSpPr>
                <a:spLocks noChangeShapeType="1"/>
              </p:cNvSpPr>
              <p:nvPr/>
            </p:nvSpPr>
            <p:spPr bwMode="auto">
              <a:xfrm>
                <a:off x="1576"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5" name="Line 82"/>
              <p:cNvSpPr>
                <a:spLocks noChangeShapeType="1"/>
              </p:cNvSpPr>
              <p:nvPr/>
            </p:nvSpPr>
            <p:spPr bwMode="auto">
              <a:xfrm>
                <a:off x="173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6" name="Line 83"/>
              <p:cNvSpPr>
                <a:spLocks noChangeShapeType="1"/>
              </p:cNvSpPr>
              <p:nvPr/>
            </p:nvSpPr>
            <p:spPr bwMode="auto">
              <a:xfrm>
                <a:off x="173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7" name="Line 84"/>
              <p:cNvSpPr>
                <a:spLocks noChangeShapeType="1"/>
              </p:cNvSpPr>
              <p:nvPr/>
            </p:nvSpPr>
            <p:spPr bwMode="auto">
              <a:xfrm>
                <a:off x="1734"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8" name="Line 85"/>
              <p:cNvSpPr>
                <a:spLocks noChangeShapeType="1"/>
              </p:cNvSpPr>
              <p:nvPr/>
            </p:nvSpPr>
            <p:spPr bwMode="auto">
              <a:xfrm>
                <a:off x="189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9" name="Line 86"/>
              <p:cNvSpPr>
                <a:spLocks noChangeShapeType="1"/>
              </p:cNvSpPr>
              <p:nvPr/>
            </p:nvSpPr>
            <p:spPr bwMode="auto">
              <a:xfrm>
                <a:off x="189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0" name="Line 87"/>
              <p:cNvSpPr>
                <a:spLocks noChangeShapeType="1"/>
              </p:cNvSpPr>
              <p:nvPr/>
            </p:nvSpPr>
            <p:spPr bwMode="auto">
              <a:xfrm>
                <a:off x="1893"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1" name="Line 88"/>
              <p:cNvSpPr>
                <a:spLocks noChangeShapeType="1"/>
              </p:cNvSpPr>
              <p:nvPr/>
            </p:nvSpPr>
            <p:spPr bwMode="auto">
              <a:xfrm>
                <a:off x="205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2" name="Line 89"/>
              <p:cNvSpPr>
                <a:spLocks noChangeShapeType="1"/>
              </p:cNvSpPr>
              <p:nvPr/>
            </p:nvSpPr>
            <p:spPr bwMode="auto">
              <a:xfrm>
                <a:off x="205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3" name="Line 90"/>
              <p:cNvSpPr>
                <a:spLocks noChangeShapeType="1"/>
              </p:cNvSpPr>
              <p:nvPr/>
            </p:nvSpPr>
            <p:spPr bwMode="auto">
              <a:xfrm>
                <a:off x="2052"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4" name="Line 91"/>
              <p:cNvSpPr>
                <a:spLocks noChangeShapeType="1"/>
              </p:cNvSpPr>
              <p:nvPr/>
            </p:nvSpPr>
            <p:spPr bwMode="auto">
              <a:xfrm>
                <a:off x="221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5" name="Line 92"/>
              <p:cNvSpPr>
                <a:spLocks noChangeShapeType="1"/>
              </p:cNvSpPr>
              <p:nvPr/>
            </p:nvSpPr>
            <p:spPr bwMode="auto">
              <a:xfrm>
                <a:off x="221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6" name="Line 93"/>
              <p:cNvSpPr>
                <a:spLocks noChangeShapeType="1"/>
              </p:cNvSpPr>
              <p:nvPr/>
            </p:nvSpPr>
            <p:spPr bwMode="auto">
              <a:xfrm>
                <a:off x="2211"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7" name="Line 94"/>
              <p:cNvSpPr>
                <a:spLocks noChangeShapeType="1"/>
              </p:cNvSpPr>
              <p:nvPr/>
            </p:nvSpPr>
            <p:spPr bwMode="auto">
              <a:xfrm>
                <a:off x="237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8" name="Line 95"/>
              <p:cNvSpPr>
                <a:spLocks noChangeShapeType="1"/>
              </p:cNvSpPr>
              <p:nvPr/>
            </p:nvSpPr>
            <p:spPr bwMode="auto">
              <a:xfrm>
                <a:off x="237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9" name="Line 96"/>
              <p:cNvSpPr>
                <a:spLocks noChangeShapeType="1"/>
              </p:cNvSpPr>
              <p:nvPr/>
            </p:nvSpPr>
            <p:spPr bwMode="auto">
              <a:xfrm>
                <a:off x="2370"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0" name="Line 97"/>
              <p:cNvSpPr>
                <a:spLocks noChangeShapeType="1"/>
              </p:cNvSpPr>
              <p:nvPr/>
            </p:nvSpPr>
            <p:spPr bwMode="auto">
              <a:xfrm>
                <a:off x="252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1" name="Line 98"/>
              <p:cNvSpPr>
                <a:spLocks noChangeShapeType="1"/>
              </p:cNvSpPr>
              <p:nvPr/>
            </p:nvSpPr>
            <p:spPr bwMode="auto">
              <a:xfrm>
                <a:off x="252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2" name="Line 99"/>
              <p:cNvSpPr>
                <a:spLocks noChangeShapeType="1"/>
              </p:cNvSpPr>
              <p:nvPr/>
            </p:nvSpPr>
            <p:spPr bwMode="auto">
              <a:xfrm>
                <a:off x="2529"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3" name="Line 100"/>
              <p:cNvSpPr>
                <a:spLocks noChangeShapeType="1"/>
              </p:cNvSpPr>
              <p:nvPr/>
            </p:nvSpPr>
            <p:spPr bwMode="auto">
              <a:xfrm>
                <a:off x="2688"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4" name="Line 101"/>
              <p:cNvSpPr>
                <a:spLocks noChangeShapeType="1"/>
              </p:cNvSpPr>
              <p:nvPr/>
            </p:nvSpPr>
            <p:spPr bwMode="auto">
              <a:xfrm>
                <a:off x="2688"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5" name="Line 102"/>
              <p:cNvSpPr>
                <a:spLocks noChangeShapeType="1"/>
              </p:cNvSpPr>
              <p:nvPr/>
            </p:nvSpPr>
            <p:spPr bwMode="auto">
              <a:xfrm>
                <a:off x="2688"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6" name="Line 103"/>
              <p:cNvSpPr>
                <a:spLocks noChangeShapeType="1"/>
              </p:cNvSpPr>
              <p:nvPr/>
            </p:nvSpPr>
            <p:spPr bwMode="auto">
              <a:xfrm>
                <a:off x="284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7" name="Line 104"/>
              <p:cNvSpPr>
                <a:spLocks noChangeShapeType="1"/>
              </p:cNvSpPr>
              <p:nvPr/>
            </p:nvSpPr>
            <p:spPr bwMode="auto">
              <a:xfrm>
                <a:off x="284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8" name="Line 105"/>
              <p:cNvSpPr>
                <a:spLocks noChangeShapeType="1"/>
              </p:cNvSpPr>
              <p:nvPr/>
            </p:nvSpPr>
            <p:spPr bwMode="auto">
              <a:xfrm>
                <a:off x="2847"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9" name="Line 106"/>
              <p:cNvSpPr>
                <a:spLocks noChangeShapeType="1"/>
              </p:cNvSpPr>
              <p:nvPr/>
            </p:nvSpPr>
            <p:spPr bwMode="auto">
              <a:xfrm>
                <a:off x="300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0" name="Line 107"/>
              <p:cNvSpPr>
                <a:spLocks noChangeShapeType="1"/>
              </p:cNvSpPr>
              <p:nvPr/>
            </p:nvSpPr>
            <p:spPr bwMode="auto">
              <a:xfrm>
                <a:off x="300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1" name="Line 108"/>
              <p:cNvSpPr>
                <a:spLocks noChangeShapeType="1"/>
              </p:cNvSpPr>
              <p:nvPr/>
            </p:nvSpPr>
            <p:spPr bwMode="auto">
              <a:xfrm>
                <a:off x="3005"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2" name="Line 109"/>
              <p:cNvSpPr>
                <a:spLocks noChangeShapeType="1"/>
              </p:cNvSpPr>
              <p:nvPr/>
            </p:nvSpPr>
            <p:spPr bwMode="auto">
              <a:xfrm>
                <a:off x="316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3" name="Line 110"/>
              <p:cNvSpPr>
                <a:spLocks noChangeShapeType="1"/>
              </p:cNvSpPr>
              <p:nvPr/>
            </p:nvSpPr>
            <p:spPr bwMode="auto">
              <a:xfrm>
                <a:off x="316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4" name="Line 111"/>
              <p:cNvSpPr>
                <a:spLocks noChangeShapeType="1"/>
              </p:cNvSpPr>
              <p:nvPr/>
            </p:nvSpPr>
            <p:spPr bwMode="auto">
              <a:xfrm>
                <a:off x="3164"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5" name="Line 112"/>
              <p:cNvSpPr>
                <a:spLocks noChangeShapeType="1"/>
              </p:cNvSpPr>
              <p:nvPr/>
            </p:nvSpPr>
            <p:spPr bwMode="auto">
              <a:xfrm>
                <a:off x="332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6" name="Line 113"/>
              <p:cNvSpPr>
                <a:spLocks noChangeShapeType="1"/>
              </p:cNvSpPr>
              <p:nvPr/>
            </p:nvSpPr>
            <p:spPr bwMode="auto">
              <a:xfrm>
                <a:off x="332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7" name="Line 114"/>
              <p:cNvSpPr>
                <a:spLocks noChangeShapeType="1"/>
              </p:cNvSpPr>
              <p:nvPr/>
            </p:nvSpPr>
            <p:spPr bwMode="auto">
              <a:xfrm>
                <a:off x="3323"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8" name="Line 115"/>
              <p:cNvSpPr>
                <a:spLocks noChangeShapeType="1"/>
              </p:cNvSpPr>
              <p:nvPr/>
            </p:nvSpPr>
            <p:spPr bwMode="auto">
              <a:xfrm>
                <a:off x="348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9" name="Line 116"/>
              <p:cNvSpPr>
                <a:spLocks noChangeShapeType="1"/>
              </p:cNvSpPr>
              <p:nvPr/>
            </p:nvSpPr>
            <p:spPr bwMode="auto">
              <a:xfrm>
                <a:off x="348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0" name="Line 117"/>
              <p:cNvSpPr>
                <a:spLocks noChangeShapeType="1"/>
              </p:cNvSpPr>
              <p:nvPr/>
            </p:nvSpPr>
            <p:spPr bwMode="auto">
              <a:xfrm>
                <a:off x="3482"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1" name="Line 118"/>
              <p:cNvSpPr>
                <a:spLocks noChangeShapeType="1"/>
              </p:cNvSpPr>
              <p:nvPr/>
            </p:nvSpPr>
            <p:spPr bwMode="auto">
              <a:xfrm>
                <a:off x="364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2" name="Line 119"/>
              <p:cNvSpPr>
                <a:spLocks noChangeShapeType="1"/>
              </p:cNvSpPr>
              <p:nvPr/>
            </p:nvSpPr>
            <p:spPr bwMode="auto">
              <a:xfrm>
                <a:off x="364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3" name="Line 120"/>
              <p:cNvSpPr>
                <a:spLocks noChangeShapeType="1"/>
              </p:cNvSpPr>
              <p:nvPr/>
            </p:nvSpPr>
            <p:spPr bwMode="auto">
              <a:xfrm>
                <a:off x="3641"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4" name="Line 121"/>
              <p:cNvSpPr>
                <a:spLocks noChangeShapeType="1"/>
              </p:cNvSpPr>
              <p:nvPr/>
            </p:nvSpPr>
            <p:spPr bwMode="auto">
              <a:xfrm>
                <a:off x="380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5" name="Line 122"/>
              <p:cNvSpPr>
                <a:spLocks noChangeShapeType="1"/>
              </p:cNvSpPr>
              <p:nvPr/>
            </p:nvSpPr>
            <p:spPr bwMode="auto">
              <a:xfrm>
                <a:off x="380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6" name="Line 123"/>
              <p:cNvSpPr>
                <a:spLocks noChangeShapeType="1"/>
              </p:cNvSpPr>
              <p:nvPr/>
            </p:nvSpPr>
            <p:spPr bwMode="auto">
              <a:xfrm>
                <a:off x="3800"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7" name="Line 124"/>
              <p:cNvSpPr>
                <a:spLocks noChangeShapeType="1"/>
              </p:cNvSpPr>
              <p:nvPr/>
            </p:nvSpPr>
            <p:spPr bwMode="auto">
              <a:xfrm>
                <a:off x="395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8" name="Line 125"/>
              <p:cNvSpPr>
                <a:spLocks noChangeShapeType="1"/>
              </p:cNvSpPr>
              <p:nvPr/>
            </p:nvSpPr>
            <p:spPr bwMode="auto">
              <a:xfrm>
                <a:off x="395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9" name="Line 126"/>
              <p:cNvSpPr>
                <a:spLocks noChangeShapeType="1"/>
              </p:cNvSpPr>
              <p:nvPr/>
            </p:nvSpPr>
            <p:spPr bwMode="auto">
              <a:xfrm>
                <a:off x="3959"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0" name="Line 127"/>
              <p:cNvSpPr>
                <a:spLocks noChangeShapeType="1"/>
              </p:cNvSpPr>
              <p:nvPr/>
            </p:nvSpPr>
            <p:spPr bwMode="auto">
              <a:xfrm>
                <a:off x="4118"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1" name="Line 128"/>
              <p:cNvSpPr>
                <a:spLocks noChangeShapeType="1"/>
              </p:cNvSpPr>
              <p:nvPr/>
            </p:nvSpPr>
            <p:spPr bwMode="auto">
              <a:xfrm>
                <a:off x="4118"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2" name="Line 129"/>
              <p:cNvSpPr>
                <a:spLocks noChangeShapeType="1"/>
              </p:cNvSpPr>
              <p:nvPr/>
            </p:nvSpPr>
            <p:spPr bwMode="auto">
              <a:xfrm>
                <a:off x="4118"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3" name="Line 130"/>
              <p:cNvSpPr>
                <a:spLocks noChangeShapeType="1"/>
              </p:cNvSpPr>
              <p:nvPr/>
            </p:nvSpPr>
            <p:spPr bwMode="auto">
              <a:xfrm>
                <a:off x="427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4" name="Line 131"/>
              <p:cNvSpPr>
                <a:spLocks noChangeShapeType="1"/>
              </p:cNvSpPr>
              <p:nvPr/>
            </p:nvSpPr>
            <p:spPr bwMode="auto">
              <a:xfrm>
                <a:off x="427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5" name="Line 132"/>
              <p:cNvSpPr>
                <a:spLocks noChangeShapeType="1"/>
              </p:cNvSpPr>
              <p:nvPr/>
            </p:nvSpPr>
            <p:spPr bwMode="auto">
              <a:xfrm>
                <a:off x="4276"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6" name="Line 133"/>
              <p:cNvSpPr>
                <a:spLocks noChangeShapeType="1"/>
              </p:cNvSpPr>
              <p:nvPr/>
            </p:nvSpPr>
            <p:spPr bwMode="auto">
              <a:xfrm>
                <a:off x="443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7" name="Line 134"/>
              <p:cNvSpPr>
                <a:spLocks noChangeShapeType="1"/>
              </p:cNvSpPr>
              <p:nvPr/>
            </p:nvSpPr>
            <p:spPr bwMode="auto">
              <a:xfrm>
                <a:off x="443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8" name="Line 135"/>
              <p:cNvSpPr>
                <a:spLocks noChangeShapeType="1"/>
              </p:cNvSpPr>
              <p:nvPr/>
            </p:nvSpPr>
            <p:spPr bwMode="auto">
              <a:xfrm>
                <a:off x="4435"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9" name="Line 136"/>
              <p:cNvSpPr>
                <a:spLocks noChangeShapeType="1"/>
              </p:cNvSpPr>
              <p:nvPr/>
            </p:nvSpPr>
            <p:spPr bwMode="auto">
              <a:xfrm>
                <a:off x="459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0" name="Line 137"/>
              <p:cNvSpPr>
                <a:spLocks noChangeShapeType="1"/>
              </p:cNvSpPr>
              <p:nvPr/>
            </p:nvSpPr>
            <p:spPr bwMode="auto">
              <a:xfrm>
                <a:off x="459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1" name="Line 138"/>
              <p:cNvSpPr>
                <a:spLocks noChangeShapeType="1"/>
              </p:cNvSpPr>
              <p:nvPr/>
            </p:nvSpPr>
            <p:spPr bwMode="auto">
              <a:xfrm>
                <a:off x="4594"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2" name="Line 139"/>
              <p:cNvSpPr>
                <a:spLocks noChangeShapeType="1"/>
              </p:cNvSpPr>
              <p:nvPr/>
            </p:nvSpPr>
            <p:spPr bwMode="auto">
              <a:xfrm>
                <a:off x="475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3" name="Line 140"/>
              <p:cNvSpPr>
                <a:spLocks noChangeShapeType="1"/>
              </p:cNvSpPr>
              <p:nvPr/>
            </p:nvSpPr>
            <p:spPr bwMode="auto">
              <a:xfrm>
                <a:off x="475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4" name="Line 141"/>
              <p:cNvSpPr>
                <a:spLocks noChangeShapeType="1"/>
              </p:cNvSpPr>
              <p:nvPr/>
            </p:nvSpPr>
            <p:spPr bwMode="auto">
              <a:xfrm>
                <a:off x="4753"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5" name="Line 142"/>
              <p:cNvSpPr>
                <a:spLocks noChangeShapeType="1"/>
              </p:cNvSpPr>
              <p:nvPr/>
            </p:nvSpPr>
            <p:spPr bwMode="auto">
              <a:xfrm>
                <a:off x="491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6" name="Line 143"/>
              <p:cNvSpPr>
                <a:spLocks noChangeShapeType="1"/>
              </p:cNvSpPr>
              <p:nvPr/>
            </p:nvSpPr>
            <p:spPr bwMode="auto">
              <a:xfrm>
                <a:off x="491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7" name="Line 144"/>
              <p:cNvSpPr>
                <a:spLocks noChangeShapeType="1"/>
              </p:cNvSpPr>
              <p:nvPr/>
            </p:nvSpPr>
            <p:spPr bwMode="auto">
              <a:xfrm>
                <a:off x="4912"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8" name="Line 145"/>
              <p:cNvSpPr>
                <a:spLocks noChangeShapeType="1"/>
              </p:cNvSpPr>
              <p:nvPr/>
            </p:nvSpPr>
            <p:spPr bwMode="auto">
              <a:xfrm>
                <a:off x="507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9" name="Line 146"/>
              <p:cNvSpPr>
                <a:spLocks noChangeShapeType="1"/>
              </p:cNvSpPr>
              <p:nvPr/>
            </p:nvSpPr>
            <p:spPr bwMode="auto">
              <a:xfrm>
                <a:off x="507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0" name="Line 147"/>
              <p:cNvSpPr>
                <a:spLocks noChangeShapeType="1"/>
              </p:cNvSpPr>
              <p:nvPr/>
            </p:nvSpPr>
            <p:spPr bwMode="auto">
              <a:xfrm>
                <a:off x="5071"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1" name="Line 148"/>
              <p:cNvSpPr>
                <a:spLocks noChangeShapeType="1"/>
              </p:cNvSpPr>
              <p:nvPr/>
            </p:nvSpPr>
            <p:spPr bwMode="auto">
              <a:xfrm>
                <a:off x="523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2" name="Line 149"/>
              <p:cNvSpPr>
                <a:spLocks noChangeShapeType="1"/>
              </p:cNvSpPr>
              <p:nvPr/>
            </p:nvSpPr>
            <p:spPr bwMode="auto">
              <a:xfrm>
                <a:off x="523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3" name="Line 150"/>
              <p:cNvSpPr>
                <a:spLocks noChangeShapeType="1"/>
              </p:cNvSpPr>
              <p:nvPr/>
            </p:nvSpPr>
            <p:spPr bwMode="auto">
              <a:xfrm>
                <a:off x="5230"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4" name="Line 151"/>
              <p:cNvSpPr>
                <a:spLocks noChangeShapeType="1"/>
              </p:cNvSpPr>
              <p:nvPr/>
            </p:nvSpPr>
            <p:spPr bwMode="auto">
              <a:xfrm>
                <a:off x="538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5" name="Line 152"/>
              <p:cNvSpPr>
                <a:spLocks noChangeShapeType="1"/>
              </p:cNvSpPr>
              <p:nvPr/>
            </p:nvSpPr>
            <p:spPr bwMode="auto">
              <a:xfrm>
                <a:off x="538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6" name="Line 153"/>
              <p:cNvSpPr>
                <a:spLocks noChangeShapeType="1"/>
              </p:cNvSpPr>
              <p:nvPr/>
            </p:nvSpPr>
            <p:spPr bwMode="auto">
              <a:xfrm>
                <a:off x="5389"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7" name="Line 154"/>
              <p:cNvSpPr>
                <a:spLocks noChangeShapeType="1"/>
              </p:cNvSpPr>
              <p:nvPr/>
            </p:nvSpPr>
            <p:spPr bwMode="auto">
              <a:xfrm>
                <a:off x="554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8" name="Line 155"/>
              <p:cNvSpPr>
                <a:spLocks noChangeShapeType="1"/>
              </p:cNvSpPr>
              <p:nvPr/>
            </p:nvSpPr>
            <p:spPr bwMode="auto">
              <a:xfrm>
                <a:off x="554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9" name="Line 156"/>
              <p:cNvSpPr>
                <a:spLocks noChangeShapeType="1"/>
              </p:cNvSpPr>
              <p:nvPr/>
            </p:nvSpPr>
            <p:spPr bwMode="auto">
              <a:xfrm>
                <a:off x="5547"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0" name="Line 157"/>
              <p:cNvSpPr>
                <a:spLocks noChangeShapeType="1"/>
              </p:cNvSpPr>
              <p:nvPr/>
            </p:nvSpPr>
            <p:spPr bwMode="auto">
              <a:xfrm>
                <a:off x="570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1" name="Line 158"/>
              <p:cNvSpPr>
                <a:spLocks noChangeShapeType="1"/>
              </p:cNvSpPr>
              <p:nvPr/>
            </p:nvSpPr>
            <p:spPr bwMode="auto">
              <a:xfrm>
                <a:off x="570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2" name="Line 159"/>
              <p:cNvSpPr>
                <a:spLocks noChangeShapeType="1"/>
              </p:cNvSpPr>
              <p:nvPr/>
            </p:nvSpPr>
            <p:spPr bwMode="auto">
              <a:xfrm>
                <a:off x="5706"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3" name="Line 160"/>
              <p:cNvSpPr>
                <a:spLocks noChangeShapeType="1"/>
              </p:cNvSpPr>
              <p:nvPr/>
            </p:nvSpPr>
            <p:spPr bwMode="auto">
              <a:xfrm>
                <a:off x="586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4" name="Line 161"/>
              <p:cNvSpPr>
                <a:spLocks noChangeShapeType="1"/>
              </p:cNvSpPr>
              <p:nvPr/>
            </p:nvSpPr>
            <p:spPr bwMode="auto">
              <a:xfrm>
                <a:off x="586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5" name="Line 162"/>
              <p:cNvSpPr>
                <a:spLocks noChangeShapeType="1"/>
              </p:cNvSpPr>
              <p:nvPr/>
            </p:nvSpPr>
            <p:spPr bwMode="auto">
              <a:xfrm>
                <a:off x="5865"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6" name="Line 163"/>
              <p:cNvSpPr>
                <a:spLocks noChangeShapeType="1"/>
              </p:cNvSpPr>
              <p:nvPr/>
            </p:nvSpPr>
            <p:spPr bwMode="auto">
              <a:xfrm>
                <a:off x="602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7" name="Line 164"/>
              <p:cNvSpPr>
                <a:spLocks noChangeShapeType="1"/>
              </p:cNvSpPr>
              <p:nvPr/>
            </p:nvSpPr>
            <p:spPr bwMode="auto">
              <a:xfrm>
                <a:off x="602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8" name="Line 165"/>
              <p:cNvSpPr>
                <a:spLocks noChangeShapeType="1"/>
              </p:cNvSpPr>
              <p:nvPr/>
            </p:nvSpPr>
            <p:spPr bwMode="auto">
              <a:xfrm>
                <a:off x="6024"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9" name="Line 166"/>
              <p:cNvSpPr>
                <a:spLocks noChangeShapeType="1"/>
              </p:cNvSpPr>
              <p:nvPr/>
            </p:nvSpPr>
            <p:spPr bwMode="auto">
              <a:xfrm>
                <a:off x="618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0" name="Line 167"/>
              <p:cNvSpPr>
                <a:spLocks noChangeShapeType="1"/>
              </p:cNvSpPr>
              <p:nvPr/>
            </p:nvSpPr>
            <p:spPr bwMode="auto">
              <a:xfrm>
                <a:off x="618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1" name="Line 168"/>
              <p:cNvSpPr>
                <a:spLocks noChangeShapeType="1"/>
              </p:cNvSpPr>
              <p:nvPr/>
            </p:nvSpPr>
            <p:spPr bwMode="auto">
              <a:xfrm>
                <a:off x="6183"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2" name="Line 169"/>
              <p:cNvSpPr>
                <a:spLocks noChangeShapeType="1"/>
              </p:cNvSpPr>
              <p:nvPr/>
            </p:nvSpPr>
            <p:spPr bwMode="auto">
              <a:xfrm>
                <a:off x="634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3" name="Line 170"/>
              <p:cNvSpPr>
                <a:spLocks noChangeShapeType="1"/>
              </p:cNvSpPr>
              <p:nvPr/>
            </p:nvSpPr>
            <p:spPr bwMode="auto">
              <a:xfrm>
                <a:off x="634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4" name="Freeform 171"/>
              <p:cNvSpPr>
                <a:spLocks/>
              </p:cNvSpPr>
              <p:nvPr/>
            </p:nvSpPr>
            <p:spPr bwMode="auto">
              <a:xfrm>
                <a:off x="6342" y="1819"/>
                <a:ext cx="39" cy="0"/>
              </a:xfrm>
              <a:custGeom>
                <a:avLst/>
                <a:gdLst>
                  <a:gd name="T0" fmla="*/ 0 w 80"/>
                  <a:gd name="T1" fmla="*/ 48 w 80"/>
                  <a:gd name="T2" fmla="*/ 80 w 80"/>
                </a:gdLst>
                <a:ahLst/>
                <a:cxnLst>
                  <a:cxn ang="0">
                    <a:pos x="T0" y="0"/>
                  </a:cxn>
                  <a:cxn ang="0">
                    <a:pos x="T1" y="0"/>
                  </a:cxn>
                  <a:cxn ang="0">
                    <a:pos x="T2" y="0"/>
                  </a:cxn>
                </a:cxnLst>
                <a:rect l="0" t="0" r="r" b="b"/>
                <a:pathLst>
                  <a:path w="80">
                    <a:moveTo>
                      <a:pt x="0" y="0"/>
                    </a:moveTo>
                    <a:lnTo>
                      <a:pt x="48" y="0"/>
                    </a:lnTo>
                    <a:lnTo>
                      <a:pt x="8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5" name="Line 172"/>
              <p:cNvSpPr>
                <a:spLocks noChangeShapeType="1"/>
              </p:cNvSpPr>
              <p:nvPr/>
            </p:nvSpPr>
            <p:spPr bwMode="auto">
              <a:xfrm>
                <a:off x="6500" y="183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6" name="Line 173"/>
              <p:cNvSpPr>
                <a:spLocks noChangeShapeType="1"/>
              </p:cNvSpPr>
              <p:nvPr/>
            </p:nvSpPr>
            <p:spPr bwMode="auto">
              <a:xfrm>
                <a:off x="6500" y="183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7" name="Freeform 174"/>
              <p:cNvSpPr>
                <a:spLocks/>
              </p:cNvSpPr>
              <p:nvPr/>
            </p:nvSpPr>
            <p:spPr bwMode="auto">
              <a:xfrm>
                <a:off x="6500" y="1833"/>
                <a:ext cx="37" cy="10"/>
              </a:xfrm>
              <a:custGeom>
                <a:avLst/>
                <a:gdLst>
                  <a:gd name="T0" fmla="*/ 0 w 76"/>
                  <a:gd name="T1" fmla="*/ 0 h 10"/>
                  <a:gd name="T2" fmla="*/ 38 w 76"/>
                  <a:gd name="T3" fmla="*/ 4 h 10"/>
                  <a:gd name="T4" fmla="*/ 76 w 76"/>
                  <a:gd name="T5" fmla="*/ 10 h 10"/>
                </a:gdLst>
                <a:ahLst/>
                <a:cxnLst>
                  <a:cxn ang="0">
                    <a:pos x="T0" y="T1"/>
                  </a:cxn>
                  <a:cxn ang="0">
                    <a:pos x="T2" y="T3"/>
                  </a:cxn>
                  <a:cxn ang="0">
                    <a:pos x="T4" y="T5"/>
                  </a:cxn>
                </a:cxnLst>
                <a:rect l="0" t="0" r="r" b="b"/>
                <a:pathLst>
                  <a:path w="76" h="10">
                    <a:moveTo>
                      <a:pt x="0" y="0"/>
                    </a:moveTo>
                    <a:lnTo>
                      <a:pt x="38" y="4"/>
                    </a:lnTo>
                    <a:lnTo>
                      <a:pt x="76" y="1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8" name="Line 175"/>
              <p:cNvSpPr>
                <a:spLocks noChangeShapeType="1"/>
              </p:cNvSpPr>
              <p:nvPr/>
            </p:nvSpPr>
            <p:spPr bwMode="auto">
              <a:xfrm>
                <a:off x="6648" y="188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9" name="Line 176"/>
              <p:cNvSpPr>
                <a:spLocks noChangeShapeType="1"/>
              </p:cNvSpPr>
              <p:nvPr/>
            </p:nvSpPr>
            <p:spPr bwMode="auto">
              <a:xfrm>
                <a:off x="6648" y="188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0" name="Freeform 177"/>
              <p:cNvSpPr>
                <a:spLocks/>
              </p:cNvSpPr>
              <p:nvPr/>
            </p:nvSpPr>
            <p:spPr bwMode="auto">
              <a:xfrm>
                <a:off x="6648" y="1889"/>
                <a:ext cx="34" cy="21"/>
              </a:xfrm>
              <a:custGeom>
                <a:avLst/>
                <a:gdLst>
                  <a:gd name="T0" fmla="*/ 0 w 70"/>
                  <a:gd name="T1" fmla="*/ 0 h 21"/>
                  <a:gd name="T2" fmla="*/ 40 w 70"/>
                  <a:gd name="T3" fmla="*/ 11 h 21"/>
                  <a:gd name="T4" fmla="*/ 70 w 70"/>
                  <a:gd name="T5" fmla="*/ 21 h 21"/>
                </a:gdLst>
                <a:ahLst/>
                <a:cxnLst>
                  <a:cxn ang="0">
                    <a:pos x="T0" y="T1"/>
                  </a:cxn>
                  <a:cxn ang="0">
                    <a:pos x="T2" y="T3"/>
                  </a:cxn>
                  <a:cxn ang="0">
                    <a:pos x="T4" y="T5"/>
                  </a:cxn>
                </a:cxnLst>
                <a:rect l="0" t="0" r="r" b="b"/>
                <a:pathLst>
                  <a:path w="70" h="21">
                    <a:moveTo>
                      <a:pt x="0" y="0"/>
                    </a:moveTo>
                    <a:lnTo>
                      <a:pt x="40" y="11"/>
                    </a:lnTo>
                    <a:lnTo>
                      <a:pt x="70" y="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1" name="Line 178"/>
              <p:cNvSpPr>
                <a:spLocks noChangeShapeType="1"/>
              </p:cNvSpPr>
              <p:nvPr/>
            </p:nvSpPr>
            <p:spPr bwMode="auto">
              <a:xfrm>
                <a:off x="6772" y="199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2" name="Line 179"/>
              <p:cNvSpPr>
                <a:spLocks noChangeShapeType="1"/>
              </p:cNvSpPr>
              <p:nvPr/>
            </p:nvSpPr>
            <p:spPr bwMode="auto">
              <a:xfrm>
                <a:off x="6772" y="199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3" name="Freeform 180"/>
              <p:cNvSpPr>
                <a:spLocks/>
              </p:cNvSpPr>
              <p:nvPr/>
            </p:nvSpPr>
            <p:spPr bwMode="auto">
              <a:xfrm>
                <a:off x="6772" y="1990"/>
                <a:ext cx="25" cy="31"/>
              </a:xfrm>
              <a:custGeom>
                <a:avLst/>
                <a:gdLst>
                  <a:gd name="T0" fmla="*/ 0 w 50"/>
                  <a:gd name="T1" fmla="*/ 0 h 31"/>
                  <a:gd name="T2" fmla="*/ 16 w 50"/>
                  <a:gd name="T3" fmla="*/ 9 h 31"/>
                  <a:gd name="T4" fmla="*/ 46 w 50"/>
                  <a:gd name="T5" fmla="*/ 27 h 31"/>
                  <a:gd name="T6" fmla="*/ 50 w 50"/>
                  <a:gd name="T7" fmla="*/ 31 h 31"/>
                </a:gdLst>
                <a:ahLst/>
                <a:cxnLst>
                  <a:cxn ang="0">
                    <a:pos x="T0" y="T1"/>
                  </a:cxn>
                  <a:cxn ang="0">
                    <a:pos x="T2" y="T3"/>
                  </a:cxn>
                  <a:cxn ang="0">
                    <a:pos x="T4" y="T5"/>
                  </a:cxn>
                  <a:cxn ang="0">
                    <a:pos x="T6" y="T7"/>
                  </a:cxn>
                </a:cxnLst>
                <a:rect l="0" t="0" r="r" b="b"/>
                <a:pathLst>
                  <a:path w="50" h="31">
                    <a:moveTo>
                      <a:pt x="0" y="0"/>
                    </a:moveTo>
                    <a:lnTo>
                      <a:pt x="16" y="9"/>
                    </a:lnTo>
                    <a:lnTo>
                      <a:pt x="46" y="27"/>
                    </a:lnTo>
                    <a:lnTo>
                      <a:pt x="50" y="3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4" name="Line 181"/>
              <p:cNvSpPr>
                <a:spLocks noChangeShapeType="1"/>
              </p:cNvSpPr>
              <p:nvPr/>
            </p:nvSpPr>
            <p:spPr bwMode="auto">
              <a:xfrm>
                <a:off x="6856" y="212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5" name="Line 182"/>
              <p:cNvSpPr>
                <a:spLocks noChangeShapeType="1"/>
              </p:cNvSpPr>
              <p:nvPr/>
            </p:nvSpPr>
            <p:spPr bwMode="auto">
              <a:xfrm>
                <a:off x="6856" y="212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6" name="Freeform 183"/>
              <p:cNvSpPr>
                <a:spLocks/>
              </p:cNvSpPr>
              <p:nvPr/>
            </p:nvSpPr>
            <p:spPr bwMode="auto">
              <a:xfrm>
                <a:off x="6856" y="2127"/>
                <a:ext cx="14" cy="38"/>
              </a:xfrm>
              <a:custGeom>
                <a:avLst/>
                <a:gdLst>
                  <a:gd name="T0" fmla="*/ 0 w 28"/>
                  <a:gd name="T1" fmla="*/ 0 h 38"/>
                  <a:gd name="T2" fmla="*/ 14 w 28"/>
                  <a:gd name="T3" fmla="*/ 17 h 38"/>
                  <a:gd name="T4" fmla="*/ 28 w 28"/>
                  <a:gd name="T5" fmla="*/ 38 h 38"/>
                </a:gdLst>
                <a:ahLst/>
                <a:cxnLst>
                  <a:cxn ang="0">
                    <a:pos x="T0" y="T1"/>
                  </a:cxn>
                  <a:cxn ang="0">
                    <a:pos x="T2" y="T3"/>
                  </a:cxn>
                  <a:cxn ang="0">
                    <a:pos x="T4" y="T5"/>
                  </a:cxn>
                </a:cxnLst>
                <a:rect l="0" t="0" r="r" b="b"/>
                <a:pathLst>
                  <a:path w="28" h="38">
                    <a:moveTo>
                      <a:pt x="0" y="0"/>
                    </a:moveTo>
                    <a:lnTo>
                      <a:pt x="14" y="17"/>
                    </a:lnTo>
                    <a:lnTo>
                      <a:pt x="28" y="38"/>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7" name="Line 184"/>
              <p:cNvSpPr>
                <a:spLocks noChangeShapeType="1"/>
              </p:cNvSpPr>
              <p:nvPr/>
            </p:nvSpPr>
            <p:spPr bwMode="auto">
              <a:xfrm>
                <a:off x="6894" y="22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8" name="Line 185"/>
              <p:cNvSpPr>
                <a:spLocks noChangeShapeType="1"/>
              </p:cNvSpPr>
              <p:nvPr/>
            </p:nvSpPr>
            <p:spPr bwMode="auto">
              <a:xfrm>
                <a:off x="6894" y="22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9" name="Freeform 186"/>
              <p:cNvSpPr>
                <a:spLocks/>
              </p:cNvSpPr>
              <p:nvPr/>
            </p:nvSpPr>
            <p:spPr bwMode="auto">
              <a:xfrm>
                <a:off x="6894" y="2285"/>
                <a:ext cx="2" cy="40"/>
              </a:xfrm>
              <a:custGeom>
                <a:avLst/>
                <a:gdLst>
                  <a:gd name="T0" fmla="*/ 0 w 4"/>
                  <a:gd name="T1" fmla="*/ 0 h 40"/>
                  <a:gd name="T2" fmla="*/ 0 w 4"/>
                  <a:gd name="T3" fmla="*/ 0 h 40"/>
                  <a:gd name="T4" fmla="*/ 2 w 4"/>
                  <a:gd name="T5" fmla="*/ 24 h 40"/>
                  <a:gd name="T6" fmla="*/ 4 w 4"/>
                  <a:gd name="T7" fmla="*/ 40 h 40"/>
                </a:gdLst>
                <a:ahLst/>
                <a:cxnLst>
                  <a:cxn ang="0">
                    <a:pos x="T0" y="T1"/>
                  </a:cxn>
                  <a:cxn ang="0">
                    <a:pos x="T2" y="T3"/>
                  </a:cxn>
                  <a:cxn ang="0">
                    <a:pos x="T4" y="T5"/>
                  </a:cxn>
                  <a:cxn ang="0">
                    <a:pos x="T6" y="T7"/>
                  </a:cxn>
                </a:cxnLst>
                <a:rect l="0" t="0" r="r" b="b"/>
                <a:pathLst>
                  <a:path w="4" h="40">
                    <a:moveTo>
                      <a:pt x="0" y="0"/>
                    </a:moveTo>
                    <a:lnTo>
                      <a:pt x="0" y="0"/>
                    </a:lnTo>
                    <a:lnTo>
                      <a:pt x="2" y="24"/>
                    </a:lnTo>
                    <a:lnTo>
                      <a:pt x="4" y="4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0" name="Line 187"/>
              <p:cNvSpPr>
                <a:spLocks noChangeShapeType="1"/>
              </p:cNvSpPr>
              <p:nvPr/>
            </p:nvSpPr>
            <p:spPr bwMode="auto">
              <a:xfrm>
                <a:off x="6884" y="24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1" name="Line 188"/>
              <p:cNvSpPr>
                <a:spLocks noChangeShapeType="1"/>
              </p:cNvSpPr>
              <p:nvPr/>
            </p:nvSpPr>
            <p:spPr bwMode="auto">
              <a:xfrm>
                <a:off x="6884" y="24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2" name="Freeform 189"/>
              <p:cNvSpPr>
                <a:spLocks/>
              </p:cNvSpPr>
              <p:nvPr/>
            </p:nvSpPr>
            <p:spPr bwMode="auto">
              <a:xfrm>
                <a:off x="6874" y="2447"/>
                <a:ext cx="10" cy="39"/>
              </a:xfrm>
              <a:custGeom>
                <a:avLst/>
                <a:gdLst>
                  <a:gd name="T0" fmla="*/ 20 w 20"/>
                  <a:gd name="T1" fmla="*/ 0 h 39"/>
                  <a:gd name="T2" fmla="*/ 18 w 20"/>
                  <a:gd name="T3" fmla="*/ 5 h 39"/>
                  <a:gd name="T4" fmla="*/ 6 w 20"/>
                  <a:gd name="T5" fmla="*/ 29 h 39"/>
                  <a:gd name="T6" fmla="*/ 0 w 20"/>
                  <a:gd name="T7" fmla="*/ 39 h 39"/>
                </a:gdLst>
                <a:ahLst/>
                <a:cxnLst>
                  <a:cxn ang="0">
                    <a:pos x="T0" y="T1"/>
                  </a:cxn>
                  <a:cxn ang="0">
                    <a:pos x="T2" y="T3"/>
                  </a:cxn>
                  <a:cxn ang="0">
                    <a:pos x="T4" y="T5"/>
                  </a:cxn>
                  <a:cxn ang="0">
                    <a:pos x="T6" y="T7"/>
                  </a:cxn>
                </a:cxnLst>
                <a:rect l="0" t="0" r="r" b="b"/>
                <a:pathLst>
                  <a:path w="20" h="39">
                    <a:moveTo>
                      <a:pt x="20" y="0"/>
                    </a:moveTo>
                    <a:lnTo>
                      <a:pt x="18" y="5"/>
                    </a:lnTo>
                    <a:lnTo>
                      <a:pt x="6" y="29"/>
                    </a:lnTo>
                    <a:lnTo>
                      <a:pt x="0" y="39"/>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3" name="Line 190"/>
              <p:cNvSpPr>
                <a:spLocks noChangeShapeType="1"/>
              </p:cNvSpPr>
              <p:nvPr/>
            </p:nvSpPr>
            <p:spPr bwMode="auto">
              <a:xfrm>
                <a:off x="6827" y="259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4" name="Line 191"/>
              <p:cNvSpPr>
                <a:spLocks noChangeShapeType="1"/>
              </p:cNvSpPr>
              <p:nvPr/>
            </p:nvSpPr>
            <p:spPr bwMode="auto">
              <a:xfrm>
                <a:off x="6827" y="259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5" name="Freeform 192"/>
              <p:cNvSpPr>
                <a:spLocks/>
              </p:cNvSpPr>
              <p:nvPr/>
            </p:nvSpPr>
            <p:spPr bwMode="auto">
              <a:xfrm>
                <a:off x="6805" y="2598"/>
                <a:ext cx="22" cy="35"/>
              </a:xfrm>
              <a:custGeom>
                <a:avLst/>
                <a:gdLst>
                  <a:gd name="T0" fmla="*/ 44 w 44"/>
                  <a:gd name="T1" fmla="*/ 0 h 35"/>
                  <a:gd name="T2" fmla="*/ 32 w 44"/>
                  <a:gd name="T3" fmla="*/ 10 h 35"/>
                  <a:gd name="T4" fmla="*/ 6 w 44"/>
                  <a:gd name="T5" fmla="*/ 31 h 35"/>
                  <a:gd name="T6" fmla="*/ 0 w 44"/>
                  <a:gd name="T7" fmla="*/ 35 h 35"/>
                </a:gdLst>
                <a:ahLst/>
                <a:cxnLst>
                  <a:cxn ang="0">
                    <a:pos x="T0" y="T1"/>
                  </a:cxn>
                  <a:cxn ang="0">
                    <a:pos x="T2" y="T3"/>
                  </a:cxn>
                  <a:cxn ang="0">
                    <a:pos x="T4" y="T5"/>
                  </a:cxn>
                  <a:cxn ang="0">
                    <a:pos x="T6" y="T7"/>
                  </a:cxn>
                </a:cxnLst>
                <a:rect l="0" t="0" r="r" b="b"/>
                <a:pathLst>
                  <a:path w="44" h="35">
                    <a:moveTo>
                      <a:pt x="44" y="0"/>
                    </a:moveTo>
                    <a:lnTo>
                      <a:pt x="32" y="10"/>
                    </a:lnTo>
                    <a:lnTo>
                      <a:pt x="6" y="31"/>
                    </a:lnTo>
                    <a:lnTo>
                      <a:pt x="0" y="3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6" name="Line 193"/>
              <p:cNvSpPr>
                <a:spLocks noChangeShapeType="1"/>
              </p:cNvSpPr>
              <p:nvPr/>
            </p:nvSpPr>
            <p:spPr bwMode="auto">
              <a:xfrm>
                <a:off x="6726" y="272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7" name="Line 194"/>
              <p:cNvSpPr>
                <a:spLocks noChangeShapeType="1"/>
              </p:cNvSpPr>
              <p:nvPr/>
            </p:nvSpPr>
            <p:spPr bwMode="auto">
              <a:xfrm>
                <a:off x="6726" y="272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8" name="Freeform 195"/>
              <p:cNvSpPr>
                <a:spLocks/>
              </p:cNvSpPr>
              <p:nvPr/>
            </p:nvSpPr>
            <p:spPr bwMode="auto">
              <a:xfrm>
                <a:off x="6694" y="2722"/>
                <a:ext cx="32" cy="26"/>
              </a:xfrm>
              <a:custGeom>
                <a:avLst/>
                <a:gdLst>
                  <a:gd name="T0" fmla="*/ 64 w 64"/>
                  <a:gd name="T1" fmla="*/ 0 h 26"/>
                  <a:gd name="T2" fmla="*/ 30 w 64"/>
                  <a:gd name="T3" fmla="*/ 15 h 26"/>
                  <a:gd name="T4" fmla="*/ 0 w 64"/>
                  <a:gd name="T5" fmla="*/ 26 h 26"/>
                </a:gdLst>
                <a:ahLst/>
                <a:cxnLst>
                  <a:cxn ang="0">
                    <a:pos x="T0" y="T1"/>
                  </a:cxn>
                  <a:cxn ang="0">
                    <a:pos x="T2" y="T3"/>
                  </a:cxn>
                  <a:cxn ang="0">
                    <a:pos x="T4" y="T5"/>
                  </a:cxn>
                </a:cxnLst>
                <a:rect l="0" t="0" r="r" b="b"/>
                <a:pathLst>
                  <a:path w="64" h="26">
                    <a:moveTo>
                      <a:pt x="64" y="0"/>
                    </a:moveTo>
                    <a:lnTo>
                      <a:pt x="30" y="15"/>
                    </a:lnTo>
                    <a:lnTo>
                      <a:pt x="0" y="2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9" name="Line 196"/>
              <p:cNvSpPr>
                <a:spLocks noChangeShapeType="1"/>
              </p:cNvSpPr>
              <p:nvPr/>
            </p:nvSpPr>
            <p:spPr bwMode="auto">
              <a:xfrm>
                <a:off x="6590" y="280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0" name="Line 197"/>
              <p:cNvSpPr>
                <a:spLocks noChangeShapeType="1"/>
              </p:cNvSpPr>
              <p:nvPr/>
            </p:nvSpPr>
            <p:spPr bwMode="auto">
              <a:xfrm>
                <a:off x="6590" y="280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1" name="Freeform 198"/>
              <p:cNvSpPr>
                <a:spLocks/>
              </p:cNvSpPr>
              <p:nvPr/>
            </p:nvSpPr>
            <p:spPr bwMode="auto">
              <a:xfrm>
                <a:off x="6552" y="2806"/>
                <a:ext cx="38" cy="13"/>
              </a:xfrm>
              <a:custGeom>
                <a:avLst/>
                <a:gdLst>
                  <a:gd name="T0" fmla="*/ 76 w 76"/>
                  <a:gd name="T1" fmla="*/ 0 h 13"/>
                  <a:gd name="T2" fmla="*/ 40 w 76"/>
                  <a:gd name="T3" fmla="*/ 6 h 13"/>
                  <a:gd name="T4" fmla="*/ 0 w 76"/>
                  <a:gd name="T5" fmla="*/ 13 h 13"/>
                </a:gdLst>
                <a:ahLst/>
                <a:cxnLst>
                  <a:cxn ang="0">
                    <a:pos x="T0" y="T1"/>
                  </a:cxn>
                  <a:cxn ang="0">
                    <a:pos x="T2" y="T3"/>
                  </a:cxn>
                  <a:cxn ang="0">
                    <a:pos x="T4" y="T5"/>
                  </a:cxn>
                </a:cxnLst>
                <a:rect l="0" t="0" r="r" b="b"/>
                <a:pathLst>
                  <a:path w="76" h="13">
                    <a:moveTo>
                      <a:pt x="76" y="0"/>
                    </a:moveTo>
                    <a:lnTo>
                      <a:pt x="40" y="6"/>
                    </a:lnTo>
                    <a:lnTo>
                      <a:pt x="0" y="13"/>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2" name="Line 199"/>
              <p:cNvSpPr>
                <a:spLocks noChangeShapeType="1"/>
              </p:cNvSpPr>
              <p:nvPr/>
            </p:nvSpPr>
            <p:spPr bwMode="auto">
              <a:xfrm>
                <a:off x="6435" y="28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3" name="Line 200"/>
              <p:cNvSpPr>
                <a:spLocks noChangeShapeType="1"/>
              </p:cNvSpPr>
              <p:nvPr/>
            </p:nvSpPr>
            <p:spPr bwMode="auto">
              <a:xfrm>
                <a:off x="6435" y="28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4" name="Freeform 201"/>
              <p:cNvSpPr>
                <a:spLocks/>
              </p:cNvSpPr>
              <p:nvPr/>
            </p:nvSpPr>
            <p:spPr bwMode="auto">
              <a:xfrm>
                <a:off x="6396" y="2843"/>
                <a:ext cx="39" cy="3"/>
              </a:xfrm>
              <a:custGeom>
                <a:avLst/>
                <a:gdLst>
                  <a:gd name="T0" fmla="*/ 77 w 77"/>
                  <a:gd name="T1" fmla="*/ 0 h 3"/>
                  <a:gd name="T2" fmla="*/ 67 w 77"/>
                  <a:gd name="T3" fmla="*/ 1 h 3"/>
                  <a:gd name="T4" fmla="*/ 4 w 77"/>
                  <a:gd name="T5" fmla="*/ 3 h 3"/>
                  <a:gd name="T6" fmla="*/ 0 w 77"/>
                  <a:gd name="T7" fmla="*/ 3 h 3"/>
                </a:gdLst>
                <a:ahLst/>
                <a:cxnLst>
                  <a:cxn ang="0">
                    <a:pos x="T0" y="T1"/>
                  </a:cxn>
                  <a:cxn ang="0">
                    <a:pos x="T2" y="T3"/>
                  </a:cxn>
                  <a:cxn ang="0">
                    <a:pos x="T4" y="T5"/>
                  </a:cxn>
                  <a:cxn ang="0">
                    <a:pos x="T6" y="T7"/>
                  </a:cxn>
                </a:cxnLst>
                <a:rect l="0" t="0" r="r" b="b"/>
                <a:pathLst>
                  <a:path w="77" h="3">
                    <a:moveTo>
                      <a:pt x="77" y="0"/>
                    </a:moveTo>
                    <a:lnTo>
                      <a:pt x="67" y="1"/>
                    </a:lnTo>
                    <a:lnTo>
                      <a:pt x="4" y="3"/>
                    </a:lnTo>
                    <a:lnTo>
                      <a:pt x="0" y="3"/>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5" name="Line 202"/>
              <p:cNvSpPr>
                <a:spLocks noChangeShapeType="1"/>
              </p:cNvSpPr>
              <p:nvPr/>
            </p:nvSpPr>
            <p:spPr bwMode="auto">
              <a:xfrm>
                <a:off x="627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6" name="Line 203"/>
              <p:cNvSpPr>
                <a:spLocks noChangeShapeType="1"/>
              </p:cNvSpPr>
              <p:nvPr/>
            </p:nvSpPr>
            <p:spPr bwMode="auto">
              <a:xfrm>
                <a:off x="627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7" name="Line 204"/>
              <p:cNvSpPr>
                <a:spLocks noChangeShapeType="1"/>
              </p:cNvSpPr>
              <p:nvPr/>
            </p:nvSpPr>
            <p:spPr bwMode="auto">
              <a:xfrm flipH="1">
                <a:off x="6237"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8" name="Line 205"/>
              <p:cNvSpPr>
                <a:spLocks noChangeShapeType="1"/>
              </p:cNvSpPr>
              <p:nvPr/>
            </p:nvSpPr>
            <p:spPr bwMode="auto">
              <a:xfrm>
                <a:off x="611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grpSp>
        <p:sp>
          <p:nvSpPr>
            <p:cNvPr id="22" name="Line 207"/>
            <p:cNvSpPr>
              <a:spLocks noChangeShapeType="1"/>
            </p:cNvSpPr>
            <p:nvPr/>
          </p:nvSpPr>
          <p:spPr bwMode="auto">
            <a:xfrm>
              <a:off x="611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 name="Line 208"/>
            <p:cNvSpPr>
              <a:spLocks noChangeShapeType="1"/>
            </p:cNvSpPr>
            <p:nvPr/>
          </p:nvSpPr>
          <p:spPr bwMode="auto">
            <a:xfrm flipH="1">
              <a:off x="6079"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 name="Line 209"/>
            <p:cNvSpPr>
              <a:spLocks noChangeShapeType="1"/>
            </p:cNvSpPr>
            <p:nvPr/>
          </p:nvSpPr>
          <p:spPr bwMode="auto">
            <a:xfrm>
              <a:off x="595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7" name="Line 210"/>
            <p:cNvSpPr>
              <a:spLocks noChangeShapeType="1"/>
            </p:cNvSpPr>
            <p:nvPr/>
          </p:nvSpPr>
          <p:spPr bwMode="auto">
            <a:xfrm>
              <a:off x="595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8" name="Line 211"/>
            <p:cNvSpPr>
              <a:spLocks noChangeShapeType="1"/>
            </p:cNvSpPr>
            <p:nvPr/>
          </p:nvSpPr>
          <p:spPr bwMode="auto">
            <a:xfrm flipH="1">
              <a:off x="5920"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9" name="Line 212"/>
            <p:cNvSpPr>
              <a:spLocks noChangeShapeType="1"/>
            </p:cNvSpPr>
            <p:nvPr/>
          </p:nvSpPr>
          <p:spPr bwMode="auto">
            <a:xfrm>
              <a:off x="580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0" name="Line 213"/>
            <p:cNvSpPr>
              <a:spLocks noChangeShapeType="1"/>
            </p:cNvSpPr>
            <p:nvPr/>
          </p:nvSpPr>
          <p:spPr bwMode="auto">
            <a:xfrm>
              <a:off x="580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1" name="Line 214"/>
            <p:cNvSpPr>
              <a:spLocks noChangeShapeType="1"/>
            </p:cNvSpPr>
            <p:nvPr/>
          </p:nvSpPr>
          <p:spPr bwMode="auto">
            <a:xfrm flipH="1">
              <a:off x="5761"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4" name="Line 215"/>
            <p:cNvSpPr>
              <a:spLocks noChangeShapeType="1"/>
            </p:cNvSpPr>
            <p:nvPr/>
          </p:nvSpPr>
          <p:spPr bwMode="auto">
            <a:xfrm>
              <a:off x="564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5" name="Line 216"/>
            <p:cNvSpPr>
              <a:spLocks noChangeShapeType="1"/>
            </p:cNvSpPr>
            <p:nvPr/>
          </p:nvSpPr>
          <p:spPr bwMode="auto">
            <a:xfrm>
              <a:off x="564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6" name="Line 217"/>
            <p:cNvSpPr>
              <a:spLocks noChangeShapeType="1"/>
            </p:cNvSpPr>
            <p:nvPr/>
          </p:nvSpPr>
          <p:spPr bwMode="auto">
            <a:xfrm flipH="1">
              <a:off x="5602"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9" name="Line 218"/>
            <p:cNvSpPr>
              <a:spLocks noChangeShapeType="1"/>
            </p:cNvSpPr>
            <p:nvPr/>
          </p:nvSpPr>
          <p:spPr bwMode="auto">
            <a:xfrm>
              <a:off x="548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0" name="Line 219"/>
            <p:cNvSpPr>
              <a:spLocks noChangeShapeType="1"/>
            </p:cNvSpPr>
            <p:nvPr/>
          </p:nvSpPr>
          <p:spPr bwMode="auto">
            <a:xfrm>
              <a:off x="548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1" name="Line 220"/>
            <p:cNvSpPr>
              <a:spLocks noChangeShapeType="1"/>
            </p:cNvSpPr>
            <p:nvPr/>
          </p:nvSpPr>
          <p:spPr bwMode="auto">
            <a:xfrm flipH="1">
              <a:off x="5443"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2" name="Line 221"/>
            <p:cNvSpPr>
              <a:spLocks noChangeShapeType="1"/>
            </p:cNvSpPr>
            <p:nvPr/>
          </p:nvSpPr>
          <p:spPr bwMode="auto">
            <a:xfrm>
              <a:off x="532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3" name="Line 222"/>
            <p:cNvSpPr>
              <a:spLocks noChangeShapeType="1"/>
            </p:cNvSpPr>
            <p:nvPr/>
          </p:nvSpPr>
          <p:spPr bwMode="auto">
            <a:xfrm>
              <a:off x="532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4" name="Line 223"/>
            <p:cNvSpPr>
              <a:spLocks noChangeShapeType="1"/>
            </p:cNvSpPr>
            <p:nvPr/>
          </p:nvSpPr>
          <p:spPr bwMode="auto">
            <a:xfrm flipH="1">
              <a:off x="5284"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5" name="Line 224"/>
            <p:cNvSpPr>
              <a:spLocks noChangeShapeType="1"/>
            </p:cNvSpPr>
            <p:nvPr/>
          </p:nvSpPr>
          <p:spPr bwMode="auto">
            <a:xfrm>
              <a:off x="516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6" name="Line 225"/>
            <p:cNvSpPr>
              <a:spLocks noChangeShapeType="1"/>
            </p:cNvSpPr>
            <p:nvPr/>
          </p:nvSpPr>
          <p:spPr bwMode="auto">
            <a:xfrm>
              <a:off x="516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7" name="Line 226"/>
            <p:cNvSpPr>
              <a:spLocks noChangeShapeType="1"/>
            </p:cNvSpPr>
            <p:nvPr/>
          </p:nvSpPr>
          <p:spPr bwMode="auto">
            <a:xfrm flipH="1">
              <a:off x="5125"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8" name="Line 227"/>
            <p:cNvSpPr>
              <a:spLocks noChangeShapeType="1"/>
            </p:cNvSpPr>
            <p:nvPr/>
          </p:nvSpPr>
          <p:spPr bwMode="auto">
            <a:xfrm>
              <a:off x="5006"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9" name="Line 228"/>
            <p:cNvSpPr>
              <a:spLocks noChangeShapeType="1"/>
            </p:cNvSpPr>
            <p:nvPr/>
          </p:nvSpPr>
          <p:spPr bwMode="auto">
            <a:xfrm>
              <a:off x="5006"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0" name="Line 229"/>
            <p:cNvSpPr>
              <a:spLocks noChangeShapeType="1"/>
            </p:cNvSpPr>
            <p:nvPr/>
          </p:nvSpPr>
          <p:spPr bwMode="auto">
            <a:xfrm flipH="1">
              <a:off x="4966"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1" name="Line 230"/>
            <p:cNvSpPr>
              <a:spLocks noChangeShapeType="1"/>
            </p:cNvSpPr>
            <p:nvPr/>
          </p:nvSpPr>
          <p:spPr bwMode="auto">
            <a:xfrm>
              <a:off x="484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2" name="Line 231"/>
            <p:cNvSpPr>
              <a:spLocks noChangeShapeType="1"/>
            </p:cNvSpPr>
            <p:nvPr/>
          </p:nvSpPr>
          <p:spPr bwMode="auto">
            <a:xfrm>
              <a:off x="484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3" name="Line 232"/>
            <p:cNvSpPr>
              <a:spLocks noChangeShapeType="1"/>
            </p:cNvSpPr>
            <p:nvPr/>
          </p:nvSpPr>
          <p:spPr bwMode="auto">
            <a:xfrm flipH="1">
              <a:off x="4808"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4" name="Line 233"/>
            <p:cNvSpPr>
              <a:spLocks noChangeShapeType="1"/>
            </p:cNvSpPr>
            <p:nvPr/>
          </p:nvSpPr>
          <p:spPr bwMode="auto">
            <a:xfrm>
              <a:off x="468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5" name="Line 234"/>
            <p:cNvSpPr>
              <a:spLocks noChangeShapeType="1"/>
            </p:cNvSpPr>
            <p:nvPr/>
          </p:nvSpPr>
          <p:spPr bwMode="auto">
            <a:xfrm>
              <a:off x="468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6" name="Line 235"/>
            <p:cNvSpPr>
              <a:spLocks noChangeShapeType="1"/>
            </p:cNvSpPr>
            <p:nvPr/>
          </p:nvSpPr>
          <p:spPr bwMode="auto">
            <a:xfrm flipH="1">
              <a:off x="4649"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7" name="Line 236"/>
            <p:cNvSpPr>
              <a:spLocks noChangeShapeType="1"/>
            </p:cNvSpPr>
            <p:nvPr/>
          </p:nvSpPr>
          <p:spPr bwMode="auto">
            <a:xfrm>
              <a:off x="453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8" name="Line 237"/>
            <p:cNvSpPr>
              <a:spLocks noChangeShapeType="1"/>
            </p:cNvSpPr>
            <p:nvPr/>
          </p:nvSpPr>
          <p:spPr bwMode="auto">
            <a:xfrm>
              <a:off x="453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9" name="Line 238"/>
            <p:cNvSpPr>
              <a:spLocks noChangeShapeType="1"/>
            </p:cNvSpPr>
            <p:nvPr/>
          </p:nvSpPr>
          <p:spPr bwMode="auto">
            <a:xfrm flipH="1">
              <a:off x="4490"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0" name="Line 239"/>
            <p:cNvSpPr>
              <a:spLocks noChangeShapeType="1"/>
            </p:cNvSpPr>
            <p:nvPr/>
          </p:nvSpPr>
          <p:spPr bwMode="auto">
            <a:xfrm>
              <a:off x="437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1" name="Line 240"/>
            <p:cNvSpPr>
              <a:spLocks noChangeShapeType="1"/>
            </p:cNvSpPr>
            <p:nvPr/>
          </p:nvSpPr>
          <p:spPr bwMode="auto">
            <a:xfrm>
              <a:off x="437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2" name="Line 241"/>
            <p:cNvSpPr>
              <a:spLocks noChangeShapeType="1"/>
            </p:cNvSpPr>
            <p:nvPr/>
          </p:nvSpPr>
          <p:spPr bwMode="auto">
            <a:xfrm flipH="1">
              <a:off x="4331"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3" name="Line 242"/>
            <p:cNvSpPr>
              <a:spLocks noChangeShapeType="1"/>
            </p:cNvSpPr>
            <p:nvPr/>
          </p:nvSpPr>
          <p:spPr bwMode="auto">
            <a:xfrm>
              <a:off x="421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4" name="Line 243"/>
            <p:cNvSpPr>
              <a:spLocks noChangeShapeType="1"/>
            </p:cNvSpPr>
            <p:nvPr/>
          </p:nvSpPr>
          <p:spPr bwMode="auto">
            <a:xfrm>
              <a:off x="421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5" name="Line 244"/>
            <p:cNvSpPr>
              <a:spLocks noChangeShapeType="1"/>
            </p:cNvSpPr>
            <p:nvPr/>
          </p:nvSpPr>
          <p:spPr bwMode="auto">
            <a:xfrm flipH="1">
              <a:off x="4172"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2" name="Line 245"/>
            <p:cNvSpPr>
              <a:spLocks noChangeShapeType="1"/>
            </p:cNvSpPr>
            <p:nvPr/>
          </p:nvSpPr>
          <p:spPr bwMode="auto">
            <a:xfrm>
              <a:off x="405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3" name="Line 246"/>
            <p:cNvSpPr>
              <a:spLocks noChangeShapeType="1"/>
            </p:cNvSpPr>
            <p:nvPr/>
          </p:nvSpPr>
          <p:spPr bwMode="auto">
            <a:xfrm>
              <a:off x="405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4" name="Line 247"/>
            <p:cNvSpPr>
              <a:spLocks noChangeShapeType="1"/>
            </p:cNvSpPr>
            <p:nvPr/>
          </p:nvSpPr>
          <p:spPr bwMode="auto">
            <a:xfrm flipH="1">
              <a:off x="4013"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 name="Line 248"/>
            <p:cNvSpPr>
              <a:spLocks noChangeShapeType="1"/>
            </p:cNvSpPr>
            <p:nvPr/>
          </p:nvSpPr>
          <p:spPr bwMode="auto">
            <a:xfrm>
              <a:off x="389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 name="Line 249"/>
            <p:cNvSpPr>
              <a:spLocks noChangeShapeType="1"/>
            </p:cNvSpPr>
            <p:nvPr/>
          </p:nvSpPr>
          <p:spPr bwMode="auto">
            <a:xfrm>
              <a:off x="389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 name="Line 250"/>
            <p:cNvSpPr>
              <a:spLocks noChangeShapeType="1"/>
            </p:cNvSpPr>
            <p:nvPr/>
          </p:nvSpPr>
          <p:spPr bwMode="auto">
            <a:xfrm flipH="1">
              <a:off x="3854"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 name="Line 251"/>
            <p:cNvSpPr>
              <a:spLocks noChangeShapeType="1"/>
            </p:cNvSpPr>
            <p:nvPr/>
          </p:nvSpPr>
          <p:spPr bwMode="auto">
            <a:xfrm>
              <a:off x="373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9" name="Line 252"/>
            <p:cNvSpPr>
              <a:spLocks noChangeShapeType="1"/>
            </p:cNvSpPr>
            <p:nvPr/>
          </p:nvSpPr>
          <p:spPr bwMode="auto">
            <a:xfrm>
              <a:off x="373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41" name="Line 253"/>
            <p:cNvSpPr>
              <a:spLocks noChangeShapeType="1"/>
            </p:cNvSpPr>
            <p:nvPr/>
          </p:nvSpPr>
          <p:spPr bwMode="auto">
            <a:xfrm flipH="1">
              <a:off x="3696"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42" name="Line 254"/>
            <p:cNvSpPr>
              <a:spLocks noChangeShapeType="1"/>
            </p:cNvSpPr>
            <p:nvPr/>
          </p:nvSpPr>
          <p:spPr bwMode="auto">
            <a:xfrm>
              <a:off x="3576"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46" name="Line 255"/>
            <p:cNvSpPr>
              <a:spLocks noChangeShapeType="1"/>
            </p:cNvSpPr>
            <p:nvPr/>
          </p:nvSpPr>
          <p:spPr bwMode="auto">
            <a:xfrm>
              <a:off x="3576"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6" name="Line 256"/>
            <p:cNvSpPr>
              <a:spLocks noChangeShapeType="1"/>
            </p:cNvSpPr>
            <p:nvPr/>
          </p:nvSpPr>
          <p:spPr bwMode="auto">
            <a:xfrm flipH="1">
              <a:off x="3537"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7" name="Line 257"/>
            <p:cNvSpPr>
              <a:spLocks noChangeShapeType="1"/>
            </p:cNvSpPr>
            <p:nvPr/>
          </p:nvSpPr>
          <p:spPr bwMode="auto">
            <a:xfrm>
              <a:off x="341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8" name="Line 258"/>
            <p:cNvSpPr>
              <a:spLocks noChangeShapeType="1"/>
            </p:cNvSpPr>
            <p:nvPr/>
          </p:nvSpPr>
          <p:spPr bwMode="auto">
            <a:xfrm>
              <a:off x="341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9" name="Line 259"/>
            <p:cNvSpPr>
              <a:spLocks noChangeShapeType="1"/>
            </p:cNvSpPr>
            <p:nvPr/>
          </p:nvSpPr>
          <p:spPr bwMode="auto">
            <a:xfrm flipH="1">
              <a:off x="3378"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0" name="Line 260"/>
            <p:cNvSpPr>
              <a:spLocks noChangeShapeType="1"/>
            </p:cNvSpPr>
            <p:nvPr/>
          </p:nvSpPr>
          <p:spPr bwMode="auto">
            <a:xfrm>
              <a:off x="325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1" name="Line 261"/>
            <p:cNvSpPr>
              <a:spLocks noChangeShapeType="1"/>
            </p:cNvSpPr>
            <p:nvPr/>
          </p:nvSpPr>
          <p:spPr bwMode="auto">
            <a:xfrm>
              <a:off x="325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2" name="Line 262"/>
            <p:cNvSpPr>
              <a:spLocks noChangeShapeType="1"/>
            </p:cNvSpPr>
            <p:nvPr/>
          </p:nvSpPr>
          <p:spPr bwMode="auto">
            <a:xfrm flipH="1">
              <a:off x="3219"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3" name="Line 263"/>
            <p:cNvSpPr>
              <a:spLocks noChangeShapeType="1"/>
            </p:cNvSpPr>
            <p:nvPr/>
          </p:nvSpPr>
          <p:spPr bwMode="auto">
            <a:xfrm>
              <a:off x="310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4" name="Line 264"/>
            <p:cNvSpPr>
              <a:spLocks noChangeShapeType="1"/>
            </p:cNvSpPr>
            <p:nvPr/>
          </p:nvSpPr>
          <p:spPr bwMode="auto">
            <a:xfrm>
              <a:off x="310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5" name="Line 265"/>
            <p:cNvSpPr>
              <a:spLocks noChangeShapeType="1"/>
            </p:cNvSpPr>
            <p:nvPr/>
          </p:nvSpPr>
          <p:spPr bwMode="auto">
            <a:xfrm flipH="1">
              <a:off x="3060"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6" name="Line 266"/>
            <p:cNvSpPr>
              <a:spLocks noChangeShapeType="1"/>
            </p:cNvSpPr>
            <p:nvPr/>
          </p:nvSpPr>
          <p:spPr bwMode="auto">
            <a:xfrm>
              <a:off x="294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9" name="Line 267"/>
            <p:cNvSpPr>
              <a:spLocks noChangeShapeType="1"/>
            </p:cNvSpPr>
            <p:nvPr/>
          </p:nvSpPr>
          <p:spPr bwMode="auto">
            <a:xfrm>
              <a:off x="294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0" name="Line 268"/>
            <p:cNvSpPr>
              <a:spLocks noChangeShapeType="1"/>
            </p:cNvSpPr>
            <p:nvPr/>
          </p:nvSpPr>
          <p:spPr bwMode="auto">
            <a:xfrm flipH="1">
              <a:off x="2901"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1" name="Line 269"/>
            <p:cNvSpPr>
              <a:spLocks noChangeShapeType="1"/>
            </p:cNvSpPr>
            <p:nvPr/>
          </p:nvSpPr>
          <p:spPr bwMode="auto">
            <a:xfrm>
              <a:off x="278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4" name="Line 270"/>
            <p:cNvSpPr>
              <a:spLocks noChangeShapeType="1"/>
            </p:cNvSpPr>
            <p:nvPr/>
          </p:nvSpPr>
          <p:spPr bwMode="auto">
            <a:xfrm>
              <a:off x="278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6" name="Line 271"/>
            <p:cNvSpPr>
              <a:spLocks noChangeShapeType="1"/>
            </p:cNvSpPr>
            <p:nvPr/>
          </p:nvSpPr>
          <p:spPr bwMode="auto">
            <a:xfrm flipH="1">
              <a:off x="2742"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7" name="Line 272"/>
            <p:cNvSpPr>
              <a:spLocks noChangeShapeType="1"/>
            </p:cNvSpPr>
            <p:nvPr/>
          </p:nvSpPr>
          <p:spPr bwMode="auto">
            <a:xfrm>
              <a:off x="262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8" name="Line 273"/>
            <p:cNvSpPr>
              <a:spLocks noChangeShapeType="1"/>
            </p:cNvSpPr>
            <p:nvPr/>
          </p:nvSpPr>
          <p:spPr bwMode="auto">
            <a:xfrm>
              <a:off x="262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9" name="Line 274"/>
            <p:cNvSpPr>
              <a:spLocks noChangeShapeType="1"/>
            </p:cNvSpPr>
            <p:nvPr/>
          </p:nvSpPr>
          <p:spPr bwMode="auto">
            <a:xfrm flipH="1">
              <a:off x="2583"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0" name="Line 275"/>
            <p:cNvSpPr>
              <a:spLocks noChangeShapeType="1"/>
            </p:cNvSpPr>
            <p:nvPr/>
          </p:nvSpPr>
          <p:spPr bwMode="auto">
            <a:xfrm>
              <a:off x="246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1" name="Line 276"/>
            <p:cNvSpPr>
              <a:spLocks noChangeShapeType="1"/>
            </p:cNvSpPr>
            <p:nvPr/>
          </p:nvSpPr>
          <p:spPr bwMode="auto">
            <a:xfrm>
              <a:off x="246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2" name="Line 277"/>
            <p:cNvSpPr>
              <a:spLocks noChangeShapeType="1"/>
            </p:cNvSpPr>
            <p:nvPr/>
          </p:nvSpPr>
          <p:spPr bwMode="auto">
            <a:xfrm flipH="1">
              <a:off x="2425"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3" name="Line 278"/>
            <p:cNvSpPr>
              <a:spLocks noChangeShapeType="1"/>
            </p:cNvSpPr>
            <p:nvPr/>
          </p:nvSpPr>
          <p:spPr bwMode="auto">
            <a:xfrm>
              <a:off x="230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4" name="Line 279"/>
            <p:cNvSpPr>
              <a:spLocks noChangeShapeType="1"/>
            </p:cNvSpPr>
            <p:nvPr/>
          </p:nvSpPr>
          <p:spPr bwMode="auto">
            <a:xfrm>
              <a:off x="230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5" name="Line 280"/>
            <p:cNvSpPr>
              <a:spLocks noChangeShapeType="1"/>
            </p:cNvSpPr>
            <p:nvPr/>
          </p:nvSpPr>
          <p:spPr bwMode="auto">
            <a:xfrm flipH="1">
              <a:off x="2266"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7" name="Line 281"/>
            <p:cNvSpPr>
              <a:spLocks noChangeShapeType="1"/>
            </p:cNvSpPr>
            <p:nvPr/>
          </p:nvSpPr>
          <p:spPr bwMode="auto">
            <a:xfrm>
              <a:off x="214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8" name="Line 282"/>
            <p:cNvSpPr>
              <a:spLocks noChangeShapeType="1"/>
            </p:cNvSpPr>
            <p:nvPr/>
          </p:nvSpPr>
          <p:spPr bwMode="auto">
            <a:xfrm>
              <a:off x="214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1" name="Line 283"/>
            <p:cNvSpPr>
              <a:spLocks noChangeShapeType="1"/>
            </p:cNvSpPr>
            <p:nvPr/>
          </p:nvSpPr>
          <p:spPr bwMode="auto">
            <a:xfrm flipH="1">
              <a:off x="2107"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5" name="Line 284"/>
            <p:cNvSpPr>
              <a:spLocks noChangeShapeType="1"/>
            </p:cNvSpPr>
            <p:nvPr/>
          </p:nvSpPr>
          <p:spPr bwMode="auto">
            <a:xfrm>
              <a:off x="198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6" name="Line 285"/>
            <p:cNvSpPr>
              <a:spLocks noChangeShapeType="1"/>
            </p:cNvSpPr>
            <p:nvPr/>
          </p:nvSpPr>
          <p:spPr bwMode="auto">
            <a:xfrm>
              <a:off x="198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7" name="Line 286"/>
            <p:cNvSpPr>
              <a:spLocks noChangeShapeType="1"/>
            </p:cNvSpPr>
            <p:nvPr/>
          </p:nvSpPr>
          <p:spPr bwMode="auto">
            <a:xfrm flipH="1">
              <a:off x="1948"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 name="Line 287"/>
            <p:cNvSpPr>
              <a:spLocks noChangeShapeType="1"/>
            </p:cNvSpPr>
            <p:nvPr/>
          </p:nvSpPr>
          <p:spPr bwMode="auto">
            <a:xfrm>
              <a:off x="182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1" name="Line 288"/>
            <p:cNvSpPr>
              <a:spLocks noChangeShapeType="1"/>
            </p:cNvSpPr>
            <p:nvPr/>
          </p:nvSpPr>
          <p:spPr bwMode="auto">
            <a:xfrm>
              <a:off x="182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7" name="Line 289"/>
            <p:cNvSpPr>
              <a:spLocks noChangeShapeType="1"/>
            </p:cNvSpPr>
            <p:nvPr/>
          </p:nvSpPr>
          <p:spPr bwMode="auto">
            <a:xfrm flipH="1">
              <a:off x="1789"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8" name="Line 290"/>
            <p:cNvSpPr>
              <a:spLocks noChangeShapeType="1"/>
            </p:cNvSpPr>
            <p:nvPr/>
          </p:nvSpPr>
          <p:spPr bwMode="auto">
            <a:xfrm>
              <a:off x="167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9" name="Line 291"/>
            <p:cNvSpPr>
              <a:spLocks noChangeShapeType="1"/>
            </p:cNvSpPr>
            <p:nvPr/>
          </p:nvSpPr>
          <p:spPr bwMode="auto">
            <a:xfrm>
              <a:off x="167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0" name="Line 292"/>
            <p:cNvSpPr>
              <a:spLocks noChangeShapeType="1"/>
            </p:cNvSpPr>
            <p:nvPr/>
          </p:nvSpPr>
          <p:spPr bwMode="auto">
            <a:xfrm flipH="1">
              <a:off x="1630"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1" name="Line 293"/>
            <p:cNvSpPr>
              <a:spLocks noChangeShapeType="1"/>
            </p:cNvSpPr>
            <p:nvPr/>
          </p:nvSpPr>
          <p:spPr bwMode="auto">
            <a:xfrm>
              <a:off x="151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 name="Line 294"/>
            <p:cNvSpPr>
              <a:spLocks noChangeShapeType="1"/>
            </p:cNvSpPr>
            <p:nvPr/>
          </p:nvSpPr>
          <p:spPr bwMode="auto">
            <a:xfrm>
              <a:off x="151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 name="Line 295"/>
            <p:cNvSpPr>
              <a:spLocks noChangeShapeType="1"/>
            </p:cNvSpPr>
            <p:nvPr/>
          </p:nvSpPr>
          <p:spPr bwMode="auto">
            <a:xfrm flipH="1">
              <a:off x="1471"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 name="Line 296"/>
            <p:cNvSpPr>
              <a:spLocks noChangeShapeType="1"/>
            </p:cNvSpPr>
            <p:nvPr/>
          </p:nvSpPr>
          <p:spPr bwMode="auto">
            <a:xfrm>
              <a:off x="1353" y="28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 name="Line 297"/>
            <p:cNvSpPr>
              <a:spLocks noChangeShapeType="1"/>
            </p:cNvSpPr>
            <p:nvPr/>
          </p:nvSpPr>
          <p:spPr bwMode="auto">
            <a:xfrm>
              <a:off x="1353" y="28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 name="Freeform 298"/>
            <p:cNvSpPr>
              <a:spLocks/>
            </p:cNvSpPr>
            <p:nvPr/>
          </p:nvSpPr>
          <p:spPr bwMode="auto">
            <a:xfrm>
              <a:off x="1314" y="2861"/>
              <a:ext cx="39" cy="11"/>
            </a:xfrm>
            <a:custGeom>
              <a:avLst/>
              <a:gdLst>
                <a:gd name="T0" fmla="*/ 77 w 77"/>
                <a:gd name="T1" fmla="*/ 0 h 11"/>
                <a:gd name="T2" fmla="*/ 36 w 77"/>
                <a:gd name="T3" fmla="*/ 6 h 11"/>
                <a:gd name="T4" fmla="*/ 0 w 77"/>
                <a:gd name="T5" fmla="*/ 11 h 11"/>
              </a:gdLst>
              <a:ahLst/>
              <a:cxnLst>
                <a:cxn ang="0">
                  <a:pos x="T0" y="T1"/>
                </a:cxn>
                <a:cxn ang="0">
                  <a:pos x="T2" y="T3"/>
                </a:cxn>
                <a:cxn ang="0">
                  <a:pos x="T4" y="T5"/>
                </a:cxn>
              </a:cxnLst>
              <a:rect l="0" t="0" r="r" b="b"/>
              <a:pathLst>
                <a:path w="77" h="11">
                  <a:moveTo>
                    <a:pt x="77" y="0"/>
                  </a:moveTo>
                  <a:lnTo>
                    <a:pt x="36" y="6"/>
                  </a:lnTo>
                  <a:lnTo>
                    <a:pt x="0" y="1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 name="Line 299"/>
            <p:cNvSpPr>
              <a:spLocks noChangeShapeType="1"/>
            </p:cNvSpPr>
            <p:nvPr/>
          </p:nvSpPr>
          <p:spPr bwMode="auto">
            <a:xfrm>
              <a:off x="1209" y="29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 name="Line 300"/>
            <p:cNvSpPr>
              <a:spLocks noChangeShapeType="1"/>
            </p:cNvSpPr>
            <p:nvPr/>
          </p:nvSpPr>
          <p:spPr bwMode="auto">
            <a:xfrm>
              <a:off x="1209" y="29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 name="Freeform 301"/>
            <p:cNvSpPr>
              <a:spLocks/>
            </p:cNvSpPr>
            <p:nvPr/>
          </p:nvSpPr>
          <p:spPr bwMode="auto">
            <a:xfrm>
              <a:off x="1177" y="2928"/>
              <a:ext cx="32" cy="25"/>
            </a:xfrm>
            <a:custGeom>
              <a:avLst/>
              <a:gdLst>
                <a:gd name="T0" fmla="*/ 63 w 63"/>
                <a:gd name="T1" fmla="*/ 0 h 25"/>
                <a:gd name="T2" fmla="*/ 38 w 63"/>
                <a:gd name="T3" fmla="*/ 10 h 25"/>
                <a:gd name="T4" fmla="*/ 0 w 63"/>
                <a:gd name="T5" fmla="*/ 25 h 25"/>
              </a:gdLst>
              <a:ahLst/>
              <a:cxnLst>
                <a:cxn ang="0">
                  <a:pos x="T0" y="T1"/>
                </a:cxn>
                <a:cxn ang="0">
                  <a:pos x="T2" y="T3"/>
                </a:cxn>
                <a:cxn ang="0">
                  <a:pos x="T4" y="T5"/>
                </a:cxn>
              </a:cxnLst>
              <a:rect l="0" t="0" r="r" b="b"/>
              <a:pathLst>
                <a:path w="63" h="25">
                  <a:moveTo>
                    <a:pt x="63" y="0"/>
                  </a:moveTo>
                  <a:lnTo>
                    <a:pt x="38" y="10"/>
                  </a:lnTo>
                  <a:lnTo>
                    <a:pt x="0" y="2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2" name="Line 302"/>
            <p:cNvSpPr>
              <a:spLocks noChangeShapeType="1"/>
            </p:cNvSpPr>
            <p:nvPr/>
          </p:nvSpPr>
          <p:spPr bwMode="auto">
            <a:xfrm>
              <a:off x="1097" y="30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3" name="Line 303"/>
            <p:cNvSpPr>
              <a:spLocks noChangeShapeType="1"/>
            </p:cNvSpPr>
            <p:nvPr/>
          </p:nvSpPr>
          <p:spPr bwMode="auto">
            <a:xfrm>
              <a:off x="1097" y="30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4" name="Freeform 304"/>
            <p:cNvSpPr>
              <a:spLocks/>
            </p:cNvSpPr>
            <p:nvPr/>
          </p:nvSpPr>
          <p:spPr bwMode="auto">
            <a:xfrm>
              <a:off x="1074" y="3043"/>
              <a:ext cx="23" cy="33"/>
            </a:xfrm>
            <a:custGeom>
              <a:avLst/>
              <a:gdLst>
                <a:gd name="T0" fmla="*/ 46 w 46"/>
                <a:gd name="T1" fmla="*/ 0 h 33"/>
                <a:gd name="T2" fmla="*/ 36 w 46"/>
                <a:gd name="T3" fmla="*/ 5 h 33"/>
                <a:gd name="T4" fmla="*/ 8 w 46"/>
                <a:gd name="T5" fmla="*/ 26 h 33"/>
                <a:gd name="T6" fmla="*/ 0 w 46"/>
                <a:gd name="T7" fmla="*/ 33 h 33"/>
              </a:gdLst>
              <a:ahLst/>
              <a:cxnLst>
                <a:cxn ang="0">
                  <a:pos x="T0" y="T1"/>
                </a:cxn>
                <a:cxn ang="0">
                  <a:pos x="T2" y="T3"/>
                </a:cxn>
                <a:cxn ang="0">
                  <a:pos x="T4" y="T5"/>
                </a:cxn>
                <a:cxn ang="0">
                  <a:pos x="T6" y="T7"/>
                </a:cxn>
              </a:cxnLst>
              <a:rect l="0" t="0" r="r" b="b"/>
              <a:pathLst>
                <a:path w="46" h="33">
                  <a:moveTo>
                    <a:pt x="46" y="0"/>
                  </a:moveTo>
                  <a:lnTo>
                    <a:pt x="36" y="5"/>
                  </a:lnTo>
                  <a:lnTo>
                    <a:pt x="8" y="26"/>
                  </a:lnTo>
                  <a:lnTo>
                    <a:pt x="0" y="33"/>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5" name="Line 305"/>
            <p:cNvSpPr>
              <a:spLocks noChangeShapeType="1"/>
            </p:cNvSpPr>
            <p:nvPr/>
          </p:nvSpPr>
          <p:spPr bwMode="auto">
            <a:xfrm>
              <a:off x="1022" y="31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6" name="Line 306"/>
            <p:cNvSpPr>
              <a:spLocks noChangeShapeType="1"/>
            </p:cNvSpPr>
            <p:nvPr/>
          </p:nvSpPr>
          <p:spPr bwMode="auto">
            <a:xfrm>
              <a:off x="1022" y="31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7" name="Freeform 307"/>
            <p:cNvSpPr>
              <a:spLocks/>
            </p:cNvSpPr>
            <p:nvPr/>
          </p:nvSpPr>
          <p:spPr bwMode="auto">
            <a:xfrm>
              <a:off x="1009" y="3185"/>
              <a:ext cx="13" cy="39"/>
            </a:xfrm>
            <a:custGeom>
              <a:avLst/>
              <a:gdLst>
                <a:gd name="T0" fmla="*/ 26 w 26"/>
                <a:gd name="T1" fmla="*/ 0 h 39"/>
                <a:gd name="T2" fmla="*/ 26 w 26"/>
                <a:gd name="T3" fmla="*/ 2 h 39"/>
                <a:gd name="T4" fmla="*/ 8 w 26"/>
                <a:gd name="T5" fmla="*/ 27 h 39"/>
                <a:gd name="T6" fmla="*/ 0 w 26"/>
                <a:gd name="T7" fmla="*/ 39 h 39"/>
              </a:gdLst>
              <a:ahLst/>
              <a:cxnLst>
                <a:cxn ang="0">
                  <a:pos x="T0" y="T1"/>
                </a:cxn>
                <a:cxn ang="0">
                  <a:pos x="T2" y="T3"/>
                </a:cxn>
                <a:cxn ang="0">
                  <a:pos x="T4" y="T5"/>
                </a:cxn>
                <a:cxn ang="0">
                  <a:pos x="T6" y="T7"/>
                </a:cxn>
              </a:cxnLst>
              <a:rect l="0" t="0" r="r" b="b"/>
              <a:pathLst>
                <a:path w="26" h="39">
                  <a:moveTo>
                    <a:pt x="26" y="0"/>
                  </a:moveTo>
                  <a:lnTo>
                    <a:pt x="26" y="2"/>
                  </a:lnTo>
                  <a:lnTo>
                    <a:pt x="8" y="27"/>
                  </a:lnTo>
                  <a:lnTo>
                    <a:pt x="0" y="39"/>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8" name="Line 308"/>
            <p:cNvSpPr>
              <a:spLocks noChangeShapeType="1"/>
            </p:cNvSpPr>
            <p:nvPr/>
          </p:nvSpPr>
          <p:spPr bwMode="auto">
            <a:xfrm>
              <a:off x="983" y="33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9" name="Line 309"/>
            <p:cNvSpPr>
              <a:spLocks noChangeShapeType="1"/>
            </p:cNvSpPr>
            <p:nvPr/>
          </p:nvSpPr>
          <p:spPr bwMode="auto">
            <a:xfrm>
              <a:off x="983" y="33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0" name="Freeform 310"/>
            <p:cNvSpPr>
              <a:spLocks/>
            </p:cNvSpPr>
            <p:nvPr/>
          </p:nvSpPr>
          <p:spPr bwMode="auto">
            <a:xfrm>
              <a:off x="979" y="3343"/>
              <a:ext cx="4" cy="41"/>
            </a:xfrm>
            <a:custGeom>
              <a:avLst/>
              <a:gdLst>
                <a:gd name="T0" fmla="*/ 8 w 8"/>
                <a:gd name="T1" fmla="*/ 0 h 41"/>
                <a:gd name="T2" fmla="*/ 2 w 8"/>
                <a:gd name="T3" fmla="*/ 27 h 41"/>
                <a:gd name="T4" fmla="*/ 0 w 8"/>
                <a:gd name="T5" fmla="*/ 41 h 41"/>
              </a:gdLst>
              <a:ahLst/>
              <a:cxnLst>
                <a:cxn ang="0">
                  <a:pos x="T0" y="T1"/>
                </a:cxn>
                <a:cxn ang="0">
                  <a:pos x="T2" y="T3"/>
                </a:cxn>
                <a:cxn ang="0">
                  <a:pos x="T4" y="T5"/>
                </a:cxn>
              </a:cxnLst>
              <a:rect l="0" t="0" r="r" b="b"/>
              <a:pathLst>
                <a:path w="8" h="41">
                  <a:moveTo>
                    <a:pt x="8" y="0"/>
                  </a:moveTo>
                  <a:lnTo>
                    <a:pt x="2" y="27"/>
                  </a:lnTo>
                  <a:lnTo>
                    <a:pt x="0" y="4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1" name="Line 311"/>
            <p:cNvSpPr>
              <a:spLocks noChangeShapeType="1"/>
            </p:cNvSpPr>
            <p:nvPr/>
          </p:nvSpPr>
          <p:spPr bwMode="auto">
            <a:xfrm>
              <a:off x="980" y="350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2" name="Line 312"/>
            <p:cNvSpPr>
              <a:spLocks noChangeShapeType="1"/>
            </p:cNvSpPr>
            <p:nvPr/>
          </p:nvSpPr>
          <p:spPr bwMode="auto">
            <a:xfrm>
              <a:off x="980" y="350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3" name="Freeform 313"/>
            <p:cNvSpPr>
              <a:spLocks/>
            </p:cNvSpPr>
            <p:nvPr/>
          </p:nvSpPr>
          <p:spPr bwMode="auto">
            <a:xfrm>
              <a:off x="980" y="3506"/>
              <a:ext cx="4" cy="40"/>
            </a:xfrm>
            <a:custGeom>
              <a:avLst/>
              <a:gdLst>
                <a:gd name="T0" fmla="*/ 0 w 8"/>
                <a:gd name="T1" fmla="*/ 0 h 40"/>
                <a:gd name="T2" fmla="*/ 4 w 8"/>
                <a:gd name="T3" fmla="*/ 26 h 40"/>
                <a:gd name="T4" fmla="*/ 8 w 8"/>
                <a:gd name="T5" fmla="*/ 40 h 40"/>
              </a:gdLst>
              <a:ahLst/>
              <a:cxnLst>
                <a:cxn ang="0">
                  <a:pos x="T0" y="T1"/>
                </a:cxn>
                <a:cxn ang="0">
                  <a:pos x="T2" y="T3"/>
                </a:cxn>
                <a:cxn ang="0">
                  <a:pos x="T4" y="T5"/>
                </a:cxn>
              </a:cxnLst>
              <a:rect l="0" t="0" r="r" b="b"/>
              <a:pathLst>
                <a:path w="8" h="40">
                  <a:moveTo>
                    <a:pt x="0" y="0"/>
                  </a:moveTo>
                  <a:lnTo>
                    <a:pt x="4" y="26"/>
                  </a:lnTo>
                  <a:lnTo>
                    <a:pt x="8" y="4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4" name="Line 314"/>
            <p:cNvSpPr>
              <a:spLocks noChangeShapeType="1"/>
            </p:cNvSpPr>
            <p:nvPr/>
          </p:nvSpPr>
          <p:spPr bwMode="auto">
            <a:xfrm>
              <a:off x="1012" y="366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5" name="Line 315"/>
            <p:cNvSpPr>
              <a:spLocks noChangeShapeType="1"/>
            </p:cNvSpPr>
            <p:nvPr/>
          </p:nvSpPr>
          <p:spPr bwMode="auto">
            <a:xfrm>
              <a:off x="1012" y="366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6" name="Freeform 316"/>
            <p:cNvSpPr>
              <a:spLocks/>
            </p:cNvSpPr>
            <p:nvPr/>
          </p:nvSpPr>
          <p:spPr bwMode="auto">
            <a:xfrm>
              <a:off x="1012" y="3665"/>
              <a:ext cx="14" cy="38"/>
            </a:xfrm>
            <a:custGeom>
              <a:avLst/>
              <a:gdLst>
                <a:gd name="T0" fmla="*/ 0 w 30"/>
                <a:gd name="T1" fmla="*/ 0 h 38"/>
                <a:gd name="T2" fmla="*/ 14 w 30"/>
                <a:gd name="T3" fmla="*/ 21 h 38"/>
                <a:gd name="T4" fmla="*/ 30 w 30"/>
                <a:gd name="T5" fmla="*/ 38 h 38"/>
              </a:gdLst>
              <a:ahLst/>
              <a:cxnLst>
                <a:cxn ang="0">
                  <a:pos x="T0" y="T1"/>
                </a:cxn>
                <a:cxn ang="0">
                  <a:pos x="T2" y="T3"/>
                </a:cxn>
                <a:cxn ang="0">
                  <a:pos x="T4" y="T5"/>
                </a:cxn>
              </a:cxnLst>
              <a:rect l="0" t="0" r="r" b="b"/>
              <a:pathLst>
                <a:path w="30" h="38">
                  <a:moveTo>
                    <a:pt x="0" y="0"/>
                  </a:moveTo>
                  <a:lnTo>
                    <a:pt x="14" y="21"/>
                  </a:lnTo>
                  <a:lnTo>
                    <a:pt x="30" y="38"/>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7" name="Line 317"/>
            <p:cNvSpPr>
              <a:spLocks noChangeShapeType="1"/>
            </p:cNvSpPr>
            <p:nvPr/>
          </p:nvSpPr>
          <p:spPr bwMode="auto">
            <a:xfrm>
              <a:off x="1084" y="38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8" name="Line 318"/>
            <p:cNvSpPr>
              <a:spLocks noChangeShapeType="1"/>
            </p:cNvSpPr>
            <p:nvPr/>
          </p:nvSpPr>
          <p:spPr bwMode="auto">
            <a:xfrm>
              <a:off x="1084" y="38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9" name="Freeform 319"/>
            <p:cNvSpPr>
              <a:spLocks/>
            </p:cNvSpPr>
            <p:nvPr/>
          </p:nvSpPr>
          <p:spPr bwMode="auto">
            <a:xfrm>
              <a:off x="1084" y="3810"/>
              <a:ext cx="25" cy="32"/>
            </a:xfrm>
            <a:custGeom>
              <a:avLst/>
              <a:gdLst>
                <a:gd name="T0" fmla="*/ 0 w 50"/>
                <a:gd name="T1" fmla="*/ 0 h 32"/>
                <a:gd name="T2" fmla="*/ 16 w 50"/>
                <a:gd name="T3" fmla="*/ 10 h 32"/>
                <a:gd name="T4" fmla="*/ 48 w 50"/>
                <a:gd name="T5" fmla="*/ 31 h 32"/>
                <a:gd name="T6" fmla="*/ 50 w 50"/>
                <a:gd name="T7" fmla="*/ 32 h 32"/>
              </a:gdLst>
              <a:ahLst/>
              <a:cxnLst>
                <a:cxn ang="0">
                  <a:pos x="T0" y="T1"/>
                </a:cxn>
                <a:cxn ang="0">
                  <a:pos x="T2" y="T3"/>
                </a:cxn>
                <a:cxn ang="0">
                  <a:pos x="T4" y="T5"/>
                </a:cxn>
                <a:cxn ang="0">
                  <a:pos x="T6" y="T7"/>
                </a:cxn>
              </a:cxnLst>
              <a:rect l="0" t="0" r="r" b="b"/>
              <a:pathLst>
                <a:path w="50" h="32">
                  <a:moveTo>
                    <a:pt x="0" y="0"/>
                  </a:moveTo>
                  <a:lnTo>
                    <a:pt x="16" y="10"/>
                  </a:lnTo>
                  <a:lnTo>
                    <a:pt x="48" y="31"/>
                  </a:lnTo>
                  <a:lnTo>
                    <a:pt x="50" y="32"/>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0" name="Line 320"/>
            <p:cNvSpPr>
              <a:spLocks noChangeShapeType="1"/>
            </p:cNvSpPr>
            <p:nvPr/>
          </p:nvSpPr>
          <p:spPr bwMode="auto">
            <a:xfrm>
              <a:off x="1198" y="392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1" name="Line 321"/>
            <p:cNvSpPr>
              <a:spLocks noChangeShapeType="1"/>
            </p:cNvSpPr>
            <p:nvPr/>
          </p:nvSpPr>
          <p:spPr bwMode="auto">
            <a:xfrm>
              <a:off x="1198" y="392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3" name="Freeform 322"/>
            <p:cNvSpPr>
              <a:spLocks/>
            </p:cNvSpPr>
            <p:nvPr/>
          </p:nvSpPr>
          <p:spPr bwMode="auto">
            <a:xfrm>
              <a:off x="1198" y="3922"/>
              <a:ext cx="34" cy="22"/>
            </a:xfrm>
            <a:custGeom>
              <a:avLst/>
              <a:gdLst>
                <a:gd name="T0" fmla="*/ 0 w 67"/>
                <a:gd name="T1" fmla="*/ 0 h 22"/>
                <a:gd name="T2" fmla="*/ 5 w 67"/>
                <a:gd name="T3" fmla="*/ 3 h 22"/>
                <a:gd name="T4" fmla="*/ 49 w 67"/>
                <a:gd name="T5" fmla="*/ 17 h 22"/>
                <a:gd name="T6" fmla="*/ 67 w 67"/>
                <a:gd name="T7" fmla="*/ 22 h 22"/>
              </a:gdLst>
              <a:ahLst/>
              <a:cxnLst>
                <a:cxn ang="0">
                  <a:pos x="T0" y="T1"/>
                </a:cxn>
                <a:cxn ang="0">
                  <a:pos x="T2" y="T3"/>
                </a:cxn>
                <a:cxn ang="0">
                  <a:pos x="T4" y="T5"/>
                </a:cxn>
                <a:cxn ang="0">
                  <a:pos x="T6" y="T7"/>
                </a:cxn>
              </a:cxnLst>
              <a:rect l="0" t="0" r="r" b="b"/>
              <a:pathLst>
                <a:path w="67" h="22">
                  <a:moveTo>
                    <a:pt x="0" y="0"/>
                  </a:moveTo>
                  <a:lnTo>
                    <a:pt x="5" y="3"/>
                  </a:lnTo>
                  <a:lnTo>
                    <a:pt x="49" y="17"/>
                  </a:lnTo>
                  <a:lnTo>
                    <a:pt x="67" y="22"/>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4" name="Line 323"/>
            <p:cNvSpPr>
              <a:spLocks noChangeShapeType="1"/>
            </p:cNvSpPr>
            <p:nvPr/>
          </p:nvSpPr>
          <p:spPr bwMode="auto">
            <a:xfrm>
              <a:off x="1343" y="398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5" name="Line 324"/>
            <p:cNvSpPr>
              <a:spLocks noChangeShapeType="1"/>
            </p:cNvSpPr>
            <p:nvPr/>
          </p:nvSpPr>
          <p:spPr bwMode="auto">
            <a:xfrm>
              <a:off x="1343" y="398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6" name="Freeform 325"/>
            <p:cNvSpPr>
              <a:spLocks/>
            </p:cNvSpPr>
            <p:nvPr/>
          </p:nvSpPr>
          <p:spPr bwMode="auto">
            <a:xfrm>
              <a:off x="1343" y="3987"/>
              <a:ext cx="39" cy="7"/>
            </a:xfrm>
            <a:custGeom>
              <a:avLst/>
              <a:gdLst>
                <a:gd name="T0" fmla="*/ 0 w 78"/>
                <a:gd name="T1" fmla="*/ 0 h 7"/>
                <a:gd name="T2" fmla="*/ 12 w 78"/>
                <a:gd name="T3" fmla="*/ 1 h 7"/>
                <a:gd name="T4" fmla="*/ 68 w 78"/>
                <a:gd name="T5" fmla="*/ 7 h 7"/>
                <a:gd name="T6" fmla="*/ 78 w 78"/>
                <a:gd name="T7" fmla="*/ 7 h 7"/>
              </a:gdLst>
              <a:ahLst/>
              <a:cxnLst>
                <a:cxn ang="0">
                  <a:pos x="T0" y="T1"/>
                </a:cxn>
                <a:cxn ang="0">
                  <a:pos x="T2" y="T3"/>
                </a:cxn>
                <a:cxn ang="0">
                  <a:pos x="T4" y="T5"/>
                </a:cxn>
                <a:cxn ang="0">
                  <a:pos x="T6" y="T7"/>
                </a:cxn>
              </a:cxnLst>
              <a:rect l="0" t="0" r="r" b="b"/>
              <a:pathLst>
                <a:path w="78" h="7">
                  <a:moveTo>
                    <a:pt x="0" y="0"/>
                  </a:moveTo>
                  <a:lnTo>
                    <a:pt x="12" y="1"/>
                  </a:lnTo>
                  <a:lnTo>
                    <a:pt x="68" y="7"/>
                  </a:lnTo>
                  <a:lnTo>
                    <a:pt x="78" y="7"/>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7" name="Line 326"/>
            <p:cNvSpPr>
              <a:spLocks noChangeShapeType="1"/>
            </p:cNvSpPr>
            <p:nvPr/>
          </p:nvSpPr>
          <p:spPr bwMode="auto">
            <a:xfrm>
              <a:off x="1501"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8" name="Line 327"/>
            <p:cNvSpPr>
              <a:spLocks noChangeShapeType="1"/>
            </p:cNvSpPr>
            <p:nvPr/>
          </p:nvSpPr>
          <p:spPr bwMode="auto">
            <a:xfrm>
              <a:off x="1501"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9" name="Line 328"/>
            <p:cNvSpPr>
              <a:spLocks noChangeShapeType="1"/>
            </p:cNvSpPr>
            <p:nvPr/>
          </p:nvSpPr>
          <p:spPr bwMode="auto">
            <a:xfrm>
              <a:off x="1501"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0" name="Line 329"/>
            <p:cNvSpPr>
              <a:spLocks noChangeShapeType="1"/>
            </p:cNvSpPr>
            <p:nvPr/>
          </p:nvSpPr>
          <p:spPr bwMode="auto">
            <a:xfrm>
              <a:off x="1660"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1" name="Line 330"/>
            <p:cNvSpPr>
              <a:spLocks noChangeShapeType="1"/>
            </p:cNvSpPr>
            <p:nvPr/>
          </p:nvSpPr>
          <p:spPr bwMode="auto">
            <a:xfrm>
              <a:off x="1660"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2" name="Line 331"/>
            <p:cNvSpPr>
              <a:spLocks noChangeShapeType="1"/>
            </p:cNvSpPr>
            <p:nvPr/>
          </p:nvSpPr>
          <p:spPr bwMode="auto">
            <a:xfrm>
              <a:off x="1660"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3" name="Line 332"/>
            <p:cNvSpPr>
              <a:spLocks noChangeShapeType="1"/>
            </p:cNvSpPr>
            <p:nvPr/>
          </p:nvSpPr>
          <p:spPr bwMode="auto">
            <a:xfrm>
              <a:off x="1819"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2" name="Line 333"/>
            <p:cNvSpPr>
              <a:spLocks noChangeShapeType="1"/>
            </p:cNvSpPr>
            <p:nvPr/>
          </p:nvSpPr>
          <p:spPr bwMode="auto">
            <a:xfrm>
              <a:off x="1819"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3" name="Line 334"/>
            <p:cNvSpPr>
              <a:spLocks noChangeShapeType="1"/>
            </p:cNvSpPr>
            <p:nvPr/>
          </p:nvSpPr>
          <p:spPr bwMode="auto">
            <a:xfrm>
              <a:off x="1819"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4" name="Line 335"/>
            <p:cNvSpPr>
              <a:spLocks noChangeShapeType="1"/>
            </p:cNvSpPr>
            <p:nvPr/>
          </p:nvSpPr>
          <p:spPr bwMode="auto">
            <a:xfrm>
              <a:off x="1978"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5" name="Line 336"/>
            <p:cNvSpPr>
              <a:spLocks noChangeShapeType="1"/>
            </p:cNvSpPr>
            <p:nvPr/>
          </p:nvSpPr>
          <p:spPr bwMode="auto">
            <a:xfrm>
              <a:off x="1978"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6" name="Line 337"/>
            <p:cNvSpPr>
              <a:spLocks noChangeShapeType="1"/>
            </p:cNvSpPr>
            <p:nvPr/>
          </p:nvSpPr>
          <p:spPr bwMode="auto">
            <a:xfrm>
              <a:off x="1978" y="4001"/>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7" name="Line 338"/>
            <p:cNvSpPr>
              <a:spLocks noChangeShapeType="1"/>
            </p:cNvSpPr>
            <p:nvPr/>
          </p:nvSpPr>
          <p:spPr bwMode="auto">
            <a:xfrm>
              <a:off x="2137"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8" name="Line 339"/>
            <p:cNvSpPr>
              <a:spLocks noChangeShapeType="1"/>
            </p:cNvSpPr>
            <p:nvPr/>
          </p:nvSpPr>
          <p:spPr bwMode="auto">
            <a:xfrm>
              <a:off x="2137"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9" name="Line 340"/>
            <p:cNvSpPr>
              <a:spLocks noChangeShapeType="1"/>
            </p:cNvSpPr>
            <p:nvPr/>
          </p:nvSpPr>
          <p:spPr bwMode="auto">
            <a:xfrm>
              <a:off x="2137" y="4001"/>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0" name="Line 341"/>
            <p:cNvSpPr>
              <a:spLocks noChangeShapeType="1"/>
            </p:cNvSpPr>
            <p:nvPr/>
          </p:nvSpPr>
          <p:spPr bwMode="auto">
            <a:xfrm>
              <a:off x="2295"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1" name="Line 342"/>
            <p:cNvSpPr>
              <a:spLocks noChangeShapeType="1"/>
            </p:cNvSpPr>
            <p:nvPr/>
          </p:nvSpPr>
          <p:spPr bwMode="auto">
            <a:xfrm>
              <a:off x="2295"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2" name="Line 343"/>
            <p:cNvSpPr>
              <a:spLocks noChangeShapeType="1"/>
            </p:cNvSpPr>
            <p:nvPr/>
          </p:nvSpPr>
          <p:spPr bwMode="auto">
            <a:xfrm>
              <a:off x="2295"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3" name="Line 344"/>
            <p:cNvSpPr>
              <a:spLocks noChangeShapeType="1"/>
            </p:cNvSpPr>
            <p:nvPr/>
          </p:nvSpPr>
          <p:spPr bwMode="auto">
            <a:xfrm>
              <a:off x="2454"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4" name="Line 345"/>
            <p:cNvSpPr>
              <a:spLocks noChangeShapeType="1"/>
            </p:cNvSpPr>
            <p:nvPr/>
          </p:nvSpPr>
          <p:spPr bwMode="auto">
            <a:xfrm>
              <a:off x="2454"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5" name="Line 346"/>
            <p:cNvSpPr>
              <a:spLocks noChangeShapeType="1"/>
            </p:cNvSpPr>
            <p:nvPr/>
          </p:nvSpPr>
          <p:spPr bwMode="auto">
            <a:xfrm>
              <a:off x="2454"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6" name="Line 347"/>
            <p:cNvSpPr>
              <a:spLocks noChangeShapeType="1"/>
            </p:cNvSpPr>
            <p:nvPr/>
          </p:nvSpPr>
          <p:spPr bwMode="auto">
            <a:xfrm>
              <a:off x="2613"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7" name="Line 348"/>
            <p:cNvSpPr>
              <a:spLocks noChangeShapeType="1"/>
            </p:cNvSpPr>
            <p:nvPr/>
          </p:nvSpPr>
          <p:spPr bwMode="auto">
            <a:xfrm>
              <a:off x="2613"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2" name="Line 349"/>
            <p:cNvSpPr>
              <a:spLocks noChangeShapeType="1"/>
            </p:cNvSpPr>
            <p:nvPr/>
          </p:nvSpPr>
          <p:spPr bwMode="auto">
            <a:xfrm>
              <a:off x="2613"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4" name="Line 350"/>
            <p:cNvSpPr>
              <a:spLocks noChangeShapeType="1"/>
            </p:cNvSpPr>
            <p:nvPr/>
          </p:nvSpPr>
          <p:spPr bwMode="auto">
            <a:xfrm>
              <a:off x="2772"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5" name="Line 351"/>
            <p:cNvSpPr>
              <a:spLocks noChangeShapeType="1"/>
            </p:cNvSpPr>
            <p:nvPr/>
          </p:nvSpPr>
          <p:spPr bwMode="auto">
            <a:xfrm>
              <a:off x="2772"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6" name="Line 352"/>
            <p:cNvSpPr>
              <a:spLocks noChangeShapeType="1"/>
            </p:cNvSpPr>
            <p:nvPr/>
          </p:nvSpPr>
          <p:spPr bwMode="auto">
            <a:xfrm>
              <a:off x="2772"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7" name="Line 353"/>
            <p:cNvSpPr>
              <a:spLocks noChangeShapeType="1"/>
            </p:cNvSpPr>
            <p:nvPr/>
          </p:nvSpPr>
          <p:spPr bwMode="auto">
            <a:xfrm>
              <a:off x="2931"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8" name="Line 354"/>
            <p:cNvSpPr>
              <a:spLocks noChangeShapeType="1"/>
            </p:cNvSpPr>
            <p:nvPr/>
          </p:nvSpPr>
          <p:spPr bwMode="auto">
            <a:xfrm>
              <a:off x="2931"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9" name="Line 355"/>
            <p:cNvSpPr>
              <a:spLocks noChangeShapeType="1"/>
            </p:cNvSpPr>
            <p:nvPr/>
          </p:nvSpPr>
          <p:spPr bwMode="auto">
            <a:xfrm>
              <a:off x="2931"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0" name="Line 356"/>
            <p:cNvSpPr>
              <a:spLocks noChangeShapeType="1"/>
            </p:cNvSpPr>
            <p:nvPr/>
          </p:nvSpPr>
          <p:spPr bwMode="auto">
            <a:xfrm>
              <a:off x="3090"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1" name="Line 357"/>
            <p:cNvSpPr>
              <a:spLocks noChangeShapeType="1"/>
            </p:cNvSpPr>
            <p:nvPr/>
          </p:nvSpPr>
          <p:spPr bwMode="auto">
            <a:xfrm>
              <a:off x="3090"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2" name="Line 358"/>
            <p:cNvSpPr>
              <a:spLocks noChangeShapeType="1"/>
            </p:cNvSpPr>
            <p:nvPr/>
          </p:nvSpPr>
          <p:spPr bwMode="auto">
            <a:xfrm>
              <a:off x="3090"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3" name="Line 359"/>
            <p:cNvSpPr>
              <a:spLocks noChangeShapeType="1"/>
            </p:cNvSpPr>
            <p:nvPr/>
          </p:nvSpPr>
          <p:spPr bwMode="auto">
            <a:xfrm>
              <a:off x="3249"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0" name="Line 360"/>
            <p:cNvSpPr>
              <a:spLocks noChangeShapeType="1"/>
            </p:cNvSpPr>
            <p:nvPr/>
          </p:nvSpPr>
          <p:spPr bwMode="auto">
            <a:xfrm>
              <a:off x="3249"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1" name="Line 361"/>
            <p:cNvSpPr>
              <a:spLocks noChangeShapeType="1"/>
            </p:cNvSpPr>
            <p:nvPr/>
          </p:nvSpPr>
          <p:spPr bwMode="auto">
            <a:xfrm>
              <a:off x="3249" y="4001"/>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2" name="Line 362"/>
            <p:cNvSpPr>
              <a:spLocks noChangeShapeType="1"/>
            </p:cNvSpPr>
            <p:nvPr/>
          </p:nvSpPr>
          <p:spPr bwMode="auto">
            <a:xfrm>
              <a:off x="3408"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3" name="Line 363"/>
            <p:cNvSpPr>
              <a:spLocks noChangeShapeType="1"/>
            </p:cNvSpPr>
            <p:nvPr/>
          </p:nvSpPr>
          <p:spPr bwMode="auto">
            <a:xfrm>
              <a:off x="3408"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4" name="Freeform 364"/>
            <p:cNvSpPr>
              <a:spLocks/>
            </p:cNvSpPr>
            <p:nvPr/>
          </p:nvSpPr>
          <p:spPr bwMode="auto">
            <a:xfrm>
              <a:off x="3408" y="4001"/>
              <a:ext cx="39" cy="1"/>
            </a:xfrm>
            <a:custGeom>
              <a:avLst/>
              <a:gdLst>
                <a:gd name="T0" fmla="*/ 0 w 80"/>
                <a:gd name="T1" fmla="*/ 0 h 1"/>
                <a:gd name="T2" fmla="*/ 78 w 80"/>
                <a:gd name="T3" fmla="*/ 0 h 1"/>
                <a:gd name="T4" fmla="*/ 80 w 80"/>
                <a:gd name="T5" fmla="*/ 1 h 1"/>
              </a:gdLst>
              <a:ahLst/>
              <a:cxnLst>
                <a:cxn ang="0">
                  <a:pos x="T0" y="T1"/>
                </a:cxn>
                <a:cxn ang="0">
                  <a:pos x="T2" y="T3"/>
                </a:cxn>
                <a:cxn ang="0">
                  <a:pos x="T4" y="T5"/>
                </a:cxn>
              </a:cxnLst>
              <a:rect l="0" t="0" r="r" b="b"/>
              <a:pathLst>
                <a:path w="80" h="1">
                  <a:moveTo>
                    <a:pt x="0" y="0"/>
                  </a:moveTo>
                  <a:lnTo>
                    <a:pt x="78" y="0"/>
                  </a:lnTo>
                  <a:lnTo>
                    <a:pt x="80" y="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5" name="Line 365"/>
            <p:cNvSpPr>
              <a:spLocks noChangeShapeType="1"/>
            </p:cNvSpPr>
            <p:nvPr/>
          </p:nvSpPr>
          <p:spPr bwMode="auto">
            <a:xfrm>
              <a:off x="3565" y="40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6" name="Line 366"/>
            <p:cNvSpPr>
              <a:spLocks noChangeShapeType="1"/>
            </p:cNvSpPr>
            <p:nvPr/>
          </p:nvSpPr>
          <p:spPr bwMode="auto">
            <a:xfrm>
              <a:off x="3565" y="40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8" name="Freeform 367"/>
            <p:cNvSpPr>
              <a:spLocks/>
            </p:cNvSpPr>
            <p:nvPr/>
          </p:nvSpPr>
          <p:spPr bwMode="auto">
            <a:xfrm>
              <a:off x="3565" y="4010"/>
              <a:ext cx="40" cy="6"/>
            </a:xfrm>
            <a:custGeom>
              <a:avLst/>
              <a:gdLst>
                <a:gd name="T0" fmla="*/ 0 w 79"/>
                <a:gd name="T1" fmla="*/ 0 h 6"/>
                <a:gd name="T2" fmla="*/ 28 w 79"/>
                <a:gd name="T3" fmla="*/ 2 h 6"/>
                <a:gd name="T4" fmla="*/ 71 w 79"/>
                <a:gd name="T5" fmla="*/ 5 h 6"/>
                <a:gd name="T6" fmla="*/ 79 w 79"/>
                <a:gd name="T7" fmla="*/ 6 h 6"/>
              </a:gdLst>
              <a:ahLst/>
              <a:cxnLst>
                <a:cxn ang="0">
                  <a:pos x="T0" y="T1"/>
                </a:cxn>
                <a:cxn ang="0">
                  <a:pos x="T2" y="T3"/>
                </a:cxn>
                <a:cxn ang="0">
                  <a:pos x="T4" y="T5"/>
                </a:cxn>
                <a:cxn ang="0">
                  <a:pos x="T6" y="T7"/>
                </a:cxn>
              </a:cxnLst>
              <a:rect l="0" t="0" r="r" b="b"/>
              <a:pathLst>
                <a:path w="79" h="6">
                  <a:moveTo>
                    <a:pt x="0" y="0"/>
                  </a:moveTo>
                  <a:lnTo>
                    <a:pt x="28" y="2"/>
                  </a:lnTo>
                  <a:lnTo>
                    <a:pt x="71" y="5"/>
                  </a:lnTo>
                  <a:lnTo>
                    <a:pt x="79" y="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9" name="Line 368"/>
            <p:cNvSpPr>
              <a:spLocks noChangeShapeType="1"/>
            </p:cNvSpPr>
            <p:nvPr/>
          </p:nvSpPr>
          <p:spPr bwMode="auto">
            <a:xfrm>
              <a:off x="3719" y="405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0" name="Line 369"/>
            <p:cNvSpPr>
              <a:spLocks noChangeShapeType="1"/>
            </p:cNvSpPr>
            <p:nvPr/>
          </p:nvSpPr>
          <p:spPr bwMode="auto">
            <a:xfrm>
              <a:off x="3719" y="405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1" name="Freeform 370"/>
            <p:cNvSpPr>
              <a:spLocks/>
            </p:cNvSpPr>
            <p:nvPr/>
          </p:nvSpPr>
          <p:spPr bwMode="auto">
            <a:xfrm>
              <a:off x="3719" y="4050"/>
              <a:ext cx="36" cy="17"/>
            </a:xfrm>
            <a:custGeom>
              <a:avLst/>
              <a:gdLst>
                <a:gd name="T0" fmla="*/ 0 w 71"/>
                <a:gd name="T1" fmla="*/ 0 h 17"/>
                <a:gd name="T2" fmla="*/ 2 w 71"/>
                <a:gd name="T3" fmla="*/ 0 h 17"/>
                <a:gd name="T4" fmla="*/ 39 w 71"/>
                <a:gd name="T5" fmla="*/ 9 h 17"/>
                <a:gd name="T6" fmla="*/ 71 w 71"/>
                <a:gd name="T7" fmla="*/ 17 h 17"/>
              </a:gdLst>
              <a:ahLst/>
              <a:cxnLst>
                <a:cxn ang="0">
                  <a:pos x="T0" y="T1"/>
                </a:cxn>
                <a:cxn ang="0">
                  <a:pos x="T2" y="T3"/>
                </a:cxn>
                <a:cxn ang="0">
                  <a:pos x="T4" y="T5"/>
                </a:cxn>
                <a:cxn ang="0">
                  <a:pos x="T6" y="T7"/>
                </a:cxn>
              </a:cxnLst>
              <a:rect l="0" t="0" r="r" b="b"/>
              <a:pathLst>
                <a:path w="71" h="17">
                  <a:moveTo>
                    <a:pt x="0" y="0"/>
                  </a:moveTo>
                  <a:lnTo>
                    <a:pt x="2" y="0"/>
                  </a:lnTo>
                  <a:lnTo>
                    <a:pt x="39" y="9"/>
                  </a:lnTo>
                  <a:lnTo>
                    <a:pt x="71" y="17"/>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2" name="Line 371"/>
            <p:cNvSpPr>
              <a:spLocks noChangeShapeType="1"/>
            </p:cNvSpPr>
            <p:nvPr/>
          </p:nvSpPr>
          <p:spPr bwMode="auto">
            <a:xfrm>
              <a:off x="3843" y="414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3" name="Line 372"/>
            <p:cNvSpPr>
              <a:spLocks noChangeShapeType="1"/>
            </p:cNvSpPr>
            <p:nvPr/>
          </p:nvSpPr>
          <p:spPr bwMode="auto">
            <a:xfrm>
              <a:off x="3843" y="414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4" name="Freeform 373"/>
            <p:cNvSpPr>
              <a:spLocks/>
            </p:cNvSpPr>
            <p:nvPr/>
          </p:nvSpPr>
          <p:spPr bwMode="auto">
            <a:xfrm>
              <a:off x="3843" y="4148"/>
              <a:ext cx="20" cy="35"/>
            </a:xfrm>
            <a:custGeom>
              <a:avLst/>
              <a:gdLst>
                <a:gd name="T0" fmla="*/ 0 w 40"/>
                <a:gd name="T1" fmla="*/ 0 h 35"/>
                <a:gd name="T2" fmla="*/ 20 w 40"/>
                <a:gd name="T3" fmla="*/ 15 h 35"/>
                <a:gd name="T4" fmla="*/ 40 w 40"/>
                <a:gd name="T5" fmla="*/ 33 h 35"/>
                <a:gd name="T6" fmla="*/ 40 w 40"/>
                <a:gd name="T7" fmla="*/ 35 h 35"/>
              </a:gdLst>
              <a:ahLst/>
              <a:cxnLst>
                <a:cxn ang="0">
                  <a:pos x="T0" y="T1"/>
                </a:cxn>
                <a:cxn ang="0">
                  <a:pos x="T2" y="T3"/>
                </a:cxn>
                <a:cxn ang="0">
                  <a:pos x="T4" y="T5"/>
                </a:cxn>
                <a:cxn ang="0">
                  <a:pos x="T6" y="T7"/>
                </a:cxn>
              </a:cxnLst>
              <a:rect l="0" t="0" r="r" b="b"/>
              <a:pathLst>
                <a:path w="40" h="35">
                  <a:moveTo>
                    <a:pt x="0" y="0"/>
                  </a:moveTo>
                  <a:lnTo>
                    <a:pt x="20" y="15"/>
                  </a:lnTo>
                  <a:lnTo>
                    <a:pt x="40" y="33"/>
                  </a:lnTo>
                  <a:lnTo>
                    <a:pt x="40" y="3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5" name="Line 374"/>
            <p:cNvSpPr>
              <a:spLocks noChangeShapeType="1"/>
            </p:cNvSpPr>
            <p:nvPr/>
          </p:nvSpPr>
          <p:spPr bwMode="auto">
            <a:xfrm>
              <a:off x="3895" y="43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6" name="Line 375"/>
            <p:cNvSpPr>
              <a:spLocks noChangeShapeType="1"/>
            </p:cNvSpPr>
            <p:nvPr/>
          </p:nvSpPr>
          <p:spPr bwMode="auto">
            <a:xfrm>
              <a:off x="3895" y="43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7" name="Freeform 376"/>
            <p:cNvSpPr>
              <a:spLocks/>
            </p:cNvSpPr>
            <p:nvPr/>
          </p:nvSpPr>
          <p:spPr bwMode="auto">
            <a:xfrm>
              <a:off x="3895" y="4301"/>
              <a:ext cx="2" cy="40"/>
            </a:xfrm>
            <a:custGeom>
              <a:avLst/>
              <a:gdLst>
                <a:gd name="T0" fmla="*/ 0 w 4"/>
                <a:gd name="T1" fmla="*/ 0 h 40"/>
                <a:gd name="T2" fmla="*/ 2 w 4"/>
                <a:gd name="T3" fmla="*/ 19 h 40"/>
                <a:gd name="T4" fmla="*/ 4 w 4"/>
                <a:gd name="T5" fmla="*/ 40 h 40"/>
              </a:gdLst>
              <a:ahLst/>
              <a:cxnLst>
                <a:cxn ang="0">
                  <a:pos x="T0" y="T1"/>
                </a:cxn>
                <a:cxn ang="0">
                  <a:pos x="T2" y="T3"/>
                </a:cxn>
                <a:cxn ang="0">
                  <a:pos x="T4" y="T5"/>
                </a:cxn>
              </a:cxnLst>
              <a:rect l="0" t="0" r="r" b="b"/>
              <a:pathLst>
                <a:path w="4" h="40">
                  <a:moveTo>
                    <a:pt x="0" y="0"/>
                  </a:moveTo>
                  <a:lnTo>
                    <a:pt x="2" y="19"/>
                  </a:lnTo>
                  <a:lnTo>
                    <a:pt x="4" y="4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12" name="Group 11"/>
          <p:cNvGrpSpPr/>
          <p:nvPr/>
        </p:nvGrpSpPr>
        <p:grpSpPr>
          <a:xfrm>
            <a:off x="1870143" y="4676034"/>
            <a:ext cx="1182319" cy="629089"/>
            <a:chOff x="-8604" y="3031291"/>
            <a:chExt cx="1182319" cy="629089"/>
          </a:xfrm>
        </p:grpSpPr>
        <p:sp>
          <p:nvSpPr>
            <p:cNvPr id="13" name="Freeform 183"/>
            <p:cNvSpPr>
              <a:spLocks/>
            </p:cNvSpPr>
            <p:nvPr/>
          </p:nvSpPr>
          <p:spPr bwMode="auto">
            <a:xfrm>
              <a:off x="-8604" y="3031291"/>
              <a:ext cx="1182319" cy="629088"/>
            </a:xfrm>
            <a:custGeom>
              <a:avLst/>
              <a:gdLst>
                <a:gd name="T0" fmla="*/ 79 w 99"/>
                <a:gd name="T1" fmla="*/ 72 h 72"/>
                <a:gd name="T2" fmla="*/ 23 w 99"/>
                <a:gd name="T3" fmla="*/ 72 h 72"/>
                <a:gd name="T4" fmla="*/ 0 w 99"/>
                <a:gd name="T5" fmla="*/ 49 h 72"/>
                <a:gd name="T6" fmla="*/ 14 w 99"/>
                <a:gd name="T7" fmla="*/ 29 h 72"/>
                <a:gd name="T8" fmla="*/ 13 w 99"/>
                <a:gd name="T9" fmla="*/ 26 h 72"/>
                <a:gd name="T10" fmla="*/ 40 w 99"/>
                <a:gd name="T11" fmla="*/ 0 h 72"/>
                <a:gd name="T12" fmla="*/ 64 w 99"/>
                <a:gd name="T13" fmla="*/ 17 h 72"/>
                <a:gd name="T14" fmla="*/ 73 w 99"/>
                <a:gd name="T15" fmla="*/ 13 h 72"/>
                <a:gd name="T16" fmla="*/ 86 w 99"/>
                <a:gd name="T17" fmla="*/ 26 h 72"/>
                <a:gd name="T18" fmla="*/ 84 w 99"/>
                <a:gd name="T19" fmla="*/ 34 h 72"/>
                <a:gd name="T20" fmla="*/ 99 w 99"/>
                <a:gd name="T21" fmla="*/ 53 h 72"/>
                <a:gd name="T22" fmla="*/ 79 w 99"/>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2">
                  <a:moveTo>
                    <a:pt x="79" y="72"/>
                  </a:moveTo>
                  <a:cubicBezTo>
                    <a:pt x="23" y="72"/>
                    <a:pt x="23" y="72"/>
                    <a:pt x="23" y="72"/>
                  </a:cubicBezTo>
                  <a:cubicBezTo>
                    <a:pt x="11" y="72"/>
                    <a:pt x="0" y="62"/>
                    <a:pt x="0" y="49"/>
                  </a:cubicBezTo>
                  <a:cubicBezTo>
                    <a:pt x="0" y="40"/>
                    <a:pt x="6" y="32"/>
                    <a:pt x="14" y="29"/>
                  </a:cubicBezTo>
                  <a:cubicBezTo>
                    <a:pt x="14" y="28"/>
                    <a:pt x="13" y="27"/>
                    <a:pt x="13" y="26"/>
                  </a:cubicBezTo>
                  <a:cubicBezTo>
                    <a:pt x="13" y="12"/>
                    <a:pt x="25" y="0"/>
                    <a:pt x="40" y="0"/>
                  </a:cubicBezTo>
                  <a:cubicBezTo>
                    <a:pt x="51" y="0"/>
                    <a:pt x="60" y="7"/>
                    <a:pt x="64" y="17"/>
                  </a:cubicBezTo>
                  <a:cubicBezTo>
                    <a:pt x="66" y="15"/>
                    <a:pt x="69" y="13"/>
                    <a:pt x="73" y="13"/>
                  </a:cubicBezTo>
                  <a:cubicBezTo>
                    <a:pt x="80" y="13"/>
                    <a:pt x="86" y="19"/>
                    <a:pt x="86" y="26"/>
                  </a:cubicBezTo>
                  <a:cubicBezTo>
                    <a:pt x="86" y="29"/>
                    <a:pt x="85" y="31"/>
                    <a:pt x="84" y="34"/>
                  </a:cubicBezTo>
                  <a:cubicBezTo>
                    <a:pt x="92" y="36"/>
                    <a:pt x="99" y="43"/>
                    <a:pt x="99" y="53"/>
                  </a:cubicBezTo>
                  <a:cubicBezTo>
                    <a:pt x="99" y="63"/>
                    <a:pt x="90" y="72"/>
                    <a:pt x="79"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4" name="Freeform 13"/>
            <p:cNvSpPr>
              <a:spLocks/>
            </p:cNvSpPr>
            <p:nvPr/>
          </p:nvSpPr>
          <p:spPr bwMode="auto">
            <a:xfrm>
              <a:off x="28575" y="3509094"/>
              <a:ext cx="1107443" cy="151286"/>
            </a:xfrm>
            <a:custGeom>
              <a:avLst/>
              <a:gdLst>
                <a:gd name="connsiteX0" fmla="*/ 358288 w 983751"/>
                <a:gd name="connsiteY0" fmla="*/ 0 h 94213"/>
                <a:gd name="connsiteX1" fmla="*/ 695056 w 983751"/>
                <a:gd name="connsiteY1" fmla="*/ 45040 h 94213"/>
                <a:gd name="connsiteX2" fmla="*/ 821344 w 983751"/>
                <a:gd name="connsiteY2" fmla="*/ 34442 h 94213"/>
                <a:gd name="connsiteX3" fmla="*/ 949386 w 983751"/>
                <a:gd name="connsiteY3" fmla="*/ 44708 h 94213"/>
                <a:gd name="connsiteX4" fmla="*/ 983751 w 983751"/>
                <a:gd name="connsiteY4" fmla="*/ 54208 h 94213"/>
                <a:gd name="connsiteX5" fmla="*/ 929048 w 983751"/>
                <a:gd name="connsiteY5" fmla="*/ 80561 h 94213"/>
                <a:gd name="connsiteX6" fmla="*/ 836306 w 983751"/>
                <a:gd name="connsiteY6" fmla="*/ 94213 h 94213"/>
                <a:gd name="connsiteX7" fmla="*/ 167519 w 983751"/>
                <a:gd name="connsiteY7" fmla="*/ 94213 h 94213"/>
                <a:gd name="connsiteX8" fmla="*/ 64141 w 983751"/>
                <a:gd name="connsiteY8" fmla="*/ 78786 h 94213"/>
                <a:gd name="connsiteX9" fmla="*/ 0 w 983751"/>
                <a:gd name="connsiteY9" fmla="*/ 47735 h 94213"/>
                <a:gd name="connsiteX10" fmla="*/ 9023 w 983751"/>
                <a:gd name="connsiteY10" fmla="*/ 42473 h 94213"/>
                <a:gd name="connsiteX11" fmla="*/ 358288 w 983751"/>
                <a:gd name="connsiteY11" fmla="*/ 0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751" h="94213">
                  <a:moveTo>
                    <a:pt x="358288" y="0"/>
                  </a:moveTo>
                  <a:cubicBezTo>
                    <a:pt x="512640" y="0"/>
                    <a:pt x="638928" y="18546"/>
                    <a:pt x="695056" y="45040"/>
                  </a:cubicBezTo>
                  <a:cubicBezTo>
                    <a:pt x="723120" y="39741"/>
                    <a:pt x="765216" y="34442"/>
                    <a:pt x="821344" y="34442"/>
                  </a:cubicBezTo>
                  <a:cubicBezTo>
                    <a:pt x="870456" y="34442"/>
                    <a:pt x="916060" y="38416"/>
                    <a:pt x="949386" y="44708"/>
                  </a:cubicBezTo>
                  <a:lnTo>
                    <a:pt x="983751" y="54208"/>
                  </a:lnTo>
                  <a:lnTo>
                    <a:pt x="929048" y="80561"/>
                  </a:lnTo>
                  <a:cubicBezTo>
                    <a:pt x="900498" y="89298"/>
                    <a:pt x="869148" y="94213"/>
                    <a:pt x="836306" y="94213"/>
                  </a:cubicBezTo>
                  <a:cubicBezTo>
                    <a:pt x="167519" y="94213"/>
                    <a:pt x="167519" y="94213"/>
                    <a:pt x="167519" y="94213"/>
                  </a:cubicBezTo>
                  <a:cubicBezTo>
                    <a:pt x="131691" y="94213"/>
                    <a:pt x="96610" y="88752"/>
                    <a:pt x="64141" y="78786"/>
                  </a:cubicBezTo>
                  <a:lnTo>
                    <a:pt x="0" y="47735"/>
                  </a:lnTo>
                  <a:lnTo>
                    <a:pt x="9023" y="42473"/>
                  </a:lnTo>
                  <a:cubicBezTo>
                    <a:pt x="66247" y="17884"/>
                    <a:pt x="200428" y="0"/>
                    <a:pt x="3582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IN" dirty="0">
                <a:solidFill>
                  <a:schemeClr val="bg1"/>
                </a:solidFill>
              </a:endParaRPr>
            </a:p>
          </p:txBody>
        </p:sp>
      </p:grpSp>
      <p:grpSp>
        <p:nvGrpSpPr>
          <p:cNvPr id="15" name="Group 14"/>
          <p:cNvGrpSpPr/>
          <p:nvPr/>
        </p:nvGrpSpPr>
        <p:grpSpPr>
          <a:xfrm>
            <a:off x="3051095" y="2912371"/>
            <a:ext cx="1008686" cy="536702"/>
            <a:chOff x="-8604" y="3031291"/>
            <a:chExt cx="1182319" cy="629089"/>
          </a:xfrm>
        </p:grpSpPr>
        <p:sp>
          <p:nvSpPr>
            <p:cNvPr id="16" name="Freeform 183"/>
            <p:cNvSpPr>
              <a:spLocks/>
            </p:cNvSpPr>
            <p:nvPr/>
          </p:nvSpPr>
          <p:spPr bwMode="auto">
            <a:xfrm>
              <a:off x="-8604" y="3031291"/>
              <a:ext cx="1182319" cy="629088"/>
            </a:xfrm>
            <a:custGeom>
              <a:avLst/>
              <a:gdLst>
                <a:gd name="T0" fmla="*/ 79 w 99"/>
                <a:gd name="T1" fmla="*/ 72 h 72"/>
                <a:gd name="T2" fmla="*/ 23 w 99"/>
                <a:gd name="T3" fmla="*/ 72 h 72"/>
                <a:gd name="T4" fmla="*/ 0 w 99"/>
                <a:gd name="T5" fmla="*/ 49 h 72"/>
                <a:gd name="T6" fmla="*/ 14 w 99"/>
                <a:gd name="T7" fmla="*/ 29 h 72"/>
                <a:gd name="T8" fmla="*/ 13 w 99"/>
                <a:gd name="T9" fmla="*/ 26 h 72"/>
                <a:gd name="T10" fmla="*/ 40 w 99"/>
                <a:gd name="T11" fmla="*/ 0 h 72"/>
                <a:gd name="T12" fmla="*/ 64 w 99"/>
                <a:gd name="T13" fmla="*/ 17 h 72"/>
                <a:gd name="T14" fmla="*/ 73 w 99"/>
                <a:gd name="T15" fmla="*/ 13 h 72"/>
                <a:gd name="T16" fmla="*/ 86 w 99"/>
                <a:gd name="T17" fmla="*/ 26 h 72"/>
                <a:gd name="T18" fmla="*/ 84 w 99"/>
                <a:gd name="T19" fmla="*/ 34 h 72"/>
                <a:gd name="T20" fmla="*/ 99 w 99"/>
                <a:gd name="T21" fmla="*/ 53 h 72"/>
                <a:gd name="T22" fmla="*/ 79 w 99"/>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2">
                  <a:moveTo>
                    <a:pt x="79" y="72"/>
                  </a:moveTo>
                  <a:cubicBezTo>
                    <a:pt x="23" y="72"/>
                    <a:pt x="23" y="72"/>
                    <a:pt x="23" y="72"/>
                  </a:cubicBezTo>
                  <a:cubicBezTo>
                    <a:pt x="11" y="72"/>
                    <a:pt x="0" y="62"/>
                    <a:pt x="0" y="49"/>
                  </a:cubicBezTo>
                  <a:cubicBezTo>
                    <a:pt x="0" y="40"/>
                    <a:pt x="6" y="32"/>
                    <a:pt x="14" y="29"/>
                  </a:cubicBezTo>
                  <a:cubicBezTo>
                    <a:pt x="14" y="28"/>
                    <a:pt x="13" y="27"/>
                    <a:pt x="13" y="26"/>
                  </a:cubicBezTo>
                  <a:cubicBezTo>
                    <a:pt x="13" y="12"/>
                    <a:pt x="25" y="0"/>
                    <a:pt x="40" y="0"/>
                  </a:cubicBezTo>
                  <a:cubicBezTo>
                    <a:pt x="51" y="0"/>
                    <a:pt x="60" y="7"/>
                    <a:pt x="64" y="17"/>
                  </a:cubicBezTo>
                  <a:cubicBezTo>
                    <a:pt x="66" y="15"/>
                    <a:pt x="69" y="13"/>
                    <a:pt x="73" y="13"/>
                  </a:cubicBezTo>
                  <a:cubicBezTo>
                    <a:pt x="80" y="13"/>
                    <a:pt x="86" y="19"/>
                    <a:pt x="86" y="26"/>
                  </a:cubicBezTo>
                  <a:cubicBezTo>
                    <a:pt x="86" y="29"/>
                    <a:pt x="85" y="31"/>
                    <a:pt x="84" y="34"/>
                  </a:cubicBezTo>
                  <a:cubicBezTo>
                    <a:pt x="92" y="36"/>
                    <a:pt x="99" y="43"/>
                    <a:pt x="99" y="53"/>
                  </a:cubicBezTo>
                  <a:cubicBezTo>
                    <a:pt x="99" y="63"/>
                    <a:pt x="90" y="72"/>
                    <a:pt x="79" y="72"/>
                  </a:cubicBezTo>
                  <a:close/>
                </a:path>
              </a:pathLst>
            </a:custGeom>
            <a:gradFill flip="none" rotWithShape="1">
              <a:gsLst>
                <a:gs pos="0">
                  <a:schemeClr val="bg1">
                    <a:lumMod val="85000"/>
                  </a:schemeClr>
                </a:gs>
                <a:gs pos="100000">
                  <a:srgbClr val="EEEEEE"/>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 name="Freeform 16"/>
            <p:cNvSpPr>
              <a:spLocks/>
            </p:cNvSpPr>
            <p:nvPr/>
          </p:nvSpPr>
          <p:spPr bwMode="auto">
            <a:xfrm>
              <a:off x="28575" y="3509094"/>
              <a:ext cx="1107443" cy="151286"/>
            </a:xfrm>
            <a:custGeom>
              <a:avLst/>
              <a:gdLst>
                <a:gd name="connsiteX0" fmla="*/ 358288 w 983751"/>
                <a:gd name="connsiteY0" fmla="*/ 0 h 94213"/>
                <a:gd name="connsiteX1" fmla="*/ 695056 w 983751"/>
                <a:gd name="connsiteY1" fmla="*/ 45040 h 94213"/>
                <a:gd name="connsiteX2" fmla="*/ 821344 w 983751"/>
                <a:gd name="connsiteY2" fmla="*/ 34442 h 94213"/>
                <a:gd name="connsiteX3" fmla="*/ 949386 w 983751"/>
                <a:gd name="connsiteY3" fmla="*/ 44708 h 94213"/>
                <a:gd name="connsiteX4" fmla="*/ 983751 w 983751"/>
                <a:gd name="connsiteY4" fmla="*/ 54208 h 94213"/>
                <a:gd name="connsiteX5" fmla="*/ 929048 w 983751"/>
                <a:gd name="connsiteY5" fmla="*/ 80561 h 94213"/>
                <a:gd name="connsiteX6" fmla="*/ 836306 w 983751"/>
                <a:gd name="connsiteY6" fmla="*/ 94213 h 94213"/>
                <a:gd name="connsiteX7" fmla="*/ 167519 w 983751"/>
                <a:gd name="connsiteY7" fmla="*/ 94213 h 94213"/>
                <a:gd name="connsiteX8" fmla="*/ 64141 w 983751"/>
                <a:gd name="connsiteY8" fmla="*/ 78786 h 94213"/>
                <a:gd name="connsiteX9" fmla="*/ 0 w 983751"/>
                <a:gd name="connsiteY9" fmla="*/ 47735 h 94213"/>
                <a:gd name="connsiteX10" fmla="*/ 9023 w 983751"/>
                <a:gd name="connsiteY10" fmla="*/ 42473 h 94213"/>
                <a:gd name="connsiteX11" fmla="*/ 358288 w 983751"/>
                <a:gd name="connsiteY11" fmla="*/ 0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751" h="94213">
                  <a:moveTo>
                    <a:pt x="358288" y="0"/>
                  </a:moveTo>
                  <a:cubicBezTo>
                    <a:pt x="512640" y="0"/>
                    <a:pt x="638928" y="18546"/>
                    <a:pt x="695056" y="45040"/>
                  </a:cubicBezTo>
                  <a:cubicBezTo>
                    <a:pt x="723120" y="39741"/>
                    <a:pt x="765216" y="34442"/>
                    <a:pt x="821344" y="34442"/>
                  </a:cubicBezTo>
                  <a:cubicBezTo>
                    <a:pt x="870456" y="34442"/>
                    <a:pt x="916060" y="38416"/>
                    <a:pt x="949386" y="44708"/>
                  </a:cubicBezTo>
                  <a:lnTo>
                    <a:pt x="983751" y="54208"/>
                  </a:lnTo>
                  <a:lnTo>
                    <a:pt x="929048" y="80561"/>
                  </a:lnTo>
                  <a:cubicBezTo>
                    <a:pt x="900498" y="89298"/>
                    <a:pt x="869148" y="94213"/>
                    <a:pt x="836306" y="94213"/>
                  </a:cubicBezTo>
                  <a:cubicBezTo>
                    <a:pt x="167519" y="94213"/>
                    <a:pt x="167519" y="94213"/>
                    <a:pt x="167519" y="94213"/>
                  </a:cubicBezTo>
                  <a:cubicBezTo>
                    <a:pt x="131691" y="94213"/>
                    <a:pt x="96610" y="88752"/>
                    <a:pt x="64141" y="78786"/>
                  </a:cubicBezTo>
                  <a:lnTo>
                    <a:pt x="0" y="47735"/>
                  </a:lnTo>
                  <a:lnTo>
                    <a:pt x="9023" y="42473"/>
                  </a:lnTo>
                  <a:cubicBezTo>
                    <a:pt x="66247" y="17884"/>
                    <a:pt x="200428" y="0"/>
                    <a:pt x="3582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IN" dirty="0">
                <a:solidFill>
                  <a:schemeClr val="bg1"/>
                </a:solidFill>
              </a:endParaRPr>
            </a:p>
          </p:txBody>
        </p:sp>
      </p:grpSp>
      <p:grpSp>
        <p:nvGrpSpPr>
          <p:cNvPr id="18" name="Group 17"/>
          <p:cNvGrpSpPr/>
          <p:nvPr/>
        </p:nvGrpSpPr>
        <p:grpSpPr>
          <a:xfrm>
            <a:off x="10860814" y="4358890"/>
            <a:ext cx="1008686" cy="536702"/>
            <a:chOff x="-8604" y="3031291"/>
            <a:chExt cx="1182319" cy="629089"/>
          </a:xfrm>
        </p:grpSpPr>
        <p:sp>
          <p:nvSpPr>
            <p:cNvPr id="19" name="Freeform 183"/>
            <p:cNvSpPr>
              <a:spLocks/>
            </p:cNvSpPr>
            <p:nvPr/>
          </p:nvSpPr>
          <p:spPr bwMode="auto">
            <a:xfrm>
              <a:off x="-8604" y="3031291"/>
              <a:ext cx="1182319" cy="629088"/>
            </a:xfrm>
            <a:custGeom>
              <a:avLst/>
              <a:gdLst>
                <a:gd name="T0" fmla="*/ 79 w 99"/>
                <a:gd name="T1" fmla="*/ 72 h 72"/>
                <a:gd name="T2" fmla="*/ 23 w 99"/>
                <a:gd name="T3" fmla="*/ 72 h 72"/>
                <a:gd name="T4" fmla="*/ 0 w 99"/>
                <a:gd name="T5" fmla="*/ 49 h 72"/>
                <a:gd name="T6" fmla="*/ 14 w 99"/>
                <a:gd name="T7" fmla="*/ 29 h 72"/>
                <a:gd name="T8" fmla="*/ 13 w 99"/>
                <a:gd name="T9" fmla="*/ 26 h 72"/>
                <a:gd name="T10" fmla="*/ 40 w 99"/>
                <a:gd name="T11" fmla="*/ 0 h 72"/>
                <a:gd name="T12" fmla="*/ 64 w 99"/>
                <a:gd name="T13" fmla="*/ 17 h 72"/>
                <a:gd name="T14" fmla="*/ 73 w 99"/>
                <a:gd name="T15" fmla="*/ 13 h 72"/>
                <a:gd name="T16" fmla="*/ 86 w 99"/>
                <a:gd name="T17" fmla="*/ 26 h 72"/>
                <a:gd name="T18" fmla="*/ 84 w 99"/>
                <a:gd name="T19" fmla="*/ 34 h 72"/>
                <a:gd name="T20" fmla="*/ 99 w 99"/>
                <a:gd name="T21" fmla="*/ 53 h 72"/>
                <a:gd name="T22" fmla="*/ 79 w 99"/>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2">
                  <a:moveTo>
                    <a:pt x="79" y="72"/>
                  </a:moveTo>
                  <a:cubicBezTo>
                    <a:pt x="23" y="72"/>
                    <a:pt x="23" y="72"/>
                    <a:pt x="23" y="72"/>
                  </a:cubicBezTo>
                  <a:cubicBezTo>
                    <a:pt x="11" y="72"/>
                    <a:pt x="0" y="62"/>
                    <a:pt x="0" y="49"/>
                  </a:cubicBezTo>
                  <a:cubicBezTo>
                    <a:pt x="0" y="40"/>
                    <a:pt x="6" y="32"/>
                    <a:pt x="14" y="29"/>
                  </a:cubicBezTo>
                  <a:cubicBezTo>
                    <a:pt x="14" y="28"/>
                    <a:pt x="13" y="27"/>
                    <a:pt x="13" y="26"/>
                  </a:cubicBezTo>
                  <a:cubicBezTo>
                    <a:pt x="13" y="12"/>
                    <a:pt x="25" y="0"/>
                    <a:pt x="40" y="0"/>
                  </a:cubicBezTo>
                  <a:cubicBezTo>
                    <a:pt x="51" y="0"/>
                    <a:pt x="60" y="7"/>
                    <a:pt x="64" y="17"/>
                  </a:cubicBezTo>
                  <a:cubicBezTo>
                    <a:pt x="66" y="15"/>
                    <a:pt x="69" y="13"/>
                    <a:pt x="73" y="13"/>
                  </a:cubicBezTo>
                  <a:cubicBezTo>
                    <a:pt x="80" y="13"/>
                    <a:pt x="86" y="19"/>
                    <a:pt x="86" y="26"/>
                  </a:cubicBezTo>
                  <a:cubicBezTo>
                    <a:pt x="86" y="29"/>
                    <a:pt x="85" y="31"/>
                    <a:pt x="84" y="34"/>
                  </a:cubicBezTo>
                  <a:cubicBezTo>
                    <a:pt x="92" y="36"/>
                    <a:pt x="99" y="43"/>
                    <a:pt x="99" y="53"/>
                  </a:cubicBezTo>
                  <a:cubicBezTo>
                    <a:pt x="99" y="63"/>
                    <a:pt x="90" y="72"/>
                    <a:pt x="79"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 name="Freeform 19"/>
            <p:cNvSpPr>
              <a:spLocks/>
            </p:cNvSpPr>
            <p:nvPr/>
          </p:nvSpPr>
          <p:spPr bwMode="auto">
            <a:xfrm>
              <a:off x="28575" y="3509094"/>
              <a:ext cx="1107443" cy="151286"/>
            </a:xfrm>
            <a:custGeom>
              <a:avLst/>
              <a:gdLst>
                <a:gd name="connsiteX0" fmla="*/ 358288 w 983751"/>
                <a:gd name="connsiteY0" fmla="*/ 0 h 94213"/>
                <a:gd name="connsiteX1" fmla="*/ 695056 w 983751"/>
                <a:gd name="connsiteY1" fmla="*/ 45040 h 94213"/>
                <a:gd name="connsiteX2" fmla="*/ 821344 w 983751"/>
                <a:gd name="connsiteY2" fmla="*/ 34442 h 94213"/>
                <a:gd name="connsiteX3" fmla="*/ 949386 w 983751"/>
                <a:gd name="connsiteY3" fmla="*/ 44708 h 94213"/>
                <a:gd name="connsiteX4" fmla="*/ 983751 w 983751"/>
                <a:gd name="connsiteY4" fmla="*/ 54208 h 94213"/>
                <a:gd name="connsiteX5" fmla="*/ 929048 w 983751"/>
                <a:gd name="connsiteY5" fmla="*/ 80561 h 94213"/>
                <a:gd name="connsiteX6" fmla="*/ 836306 w 983751"/>
                <a:gd name="connsiteY6" fmla="*/ 94213 h 94213"/>
                <a:gd name="connsiteX7" fmla="*/ 167519 w 983751"/>
                <a:gd name="connsiteY7" fmla="*/ 94213 h 94213"/>
                <a:gd name="connsiteX8" fmla="*/ 64141 w 983751"/>
                <a:gd name="connsiteY8" fmla="*/ 78786 h 94213"/>
                <a:gd name="connsiteX9" fmla="*/ 0 w 983751"/>
                <a:gd name="connsiteY9" fmla="*/ 47735 h 94213"/>
                <a:gd name="connsiteX10" fmla="*/ 9023 w 983751"/>
                <a:gd name="connsiteY10" fmla="*/ 42473 h 94213"/>
                <a:gd name="connsiteX11" fmla="*/ 358288 w 983751"/>
                <a:gd name="connsiteY11" fmla="*/ 0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751" h="94213">
                  <a:moveTo>
                    <a:pt x="358288" y="0"/>
                  </a:moveTo>
                  <a:cubicBezTo>
                    <a:pt x="512640" y="0"/>
                    <a:pt x="638928" y="18546"/>
                    <a:pt x="695056" y="45040"/>
                  </a:cubicBezTo>
                  <a:cubicBezTo>
                    <a:pt x="723120" y="39741"/>
                    <a:pt x="765216" y="34442"/>
                    <a:pt x="821344" y="34442"/>
                  </a:cubicBezTo>
                  <a:cubicBezTo>
                    <a:pt x="870456" y="34442"/>
                    <a:pt x="916060" y="38416"/>
                    <a:pt x="949386" y="44708"/>
                  </a:cubicBezTo>
                  <a:lnTo>
                    <a:pt x="983751" y="54208"/>
                  </a:lnTo>
                  <a:lnTo>
                    <a:pt x="929048" y="80561"/>
                  </a:lnTo>
                  <a:cubicBezTo>
                    <a:pt x="900498" y="89298"/>
                    <a:pt x="869148" y="94213"/>
                    <a:pt x="836306" y="94213"/>
                  </a:cubicBezTo>
                  <a:cubicBezTo>
                    <a:pt x="167519" y="94213"/>
                    <a:pt x="167519" y="94213"/>
                    <a:pt x="167519" y="94213"/>
                  </a:cubicBezTo>
                  <a:cubicBezTo>
                    <a:pt x="131691" y="94213"/>
                    <a:pt x="96610" y="88752"/>
                    <a:pt x="64141" y="78786"/>
                  </a:cubicBezTo>
                  <a:lnTo>
                    <a:pt x="0" y="47735"/>
                  </a:lnTo>
                  <a:lnTo>
                    <a:pt x="9023" y="42473"/>
                  </a:lnTo>
                  <a:cubicBezTo>
                    <a:pt x="66247" y="17884"/>
                    <a:pt x="200428" y="0"/>
                    <a:pt x="3582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IN" dirty="0">
                <a:solidFill>
                  <a:schemeClr val="bg1"/>
                </a:solidFill>
              </a:endParaRPr>
            </a:p>
          </p:txBody>
        </p:sp>
      </p:grpSp>
      <p:sp>
        <p:nvSpPr>
          <p:cNvPr id="129" name="Oval 128"/>
          <p:cNvSpPr/>
          <p:nvPr/>
        </p:nvSpPr>
        <p:spPr>
          <a:xfrm>
            <a:off x="6014084" y="3146046"/>
            <a:ext cx="121418" cy="121418"/>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2" name="Oval 131"/>
          <p:cNvSpPr/>
          <p:nvPr/>
        </p:nvSpPr>
        <p:spPr>
          <a:xfrm>
            <a:off x="1165002" y="2943767"/>
            <a:ext cx="121418" cy="121418"/>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9" name="Oval 188"/>
          <p:cNvSpPr/>
          <p:nvPr/>
        </p:nvSpPr>
        <p:spPr>
          <a:xfrm>
            <a:off x="7853208" y="4290198"/>
            <a:ext cx="121418" cy="121418"/>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94" name="Google Shape;99;p1"/>
          <p:cNvPicPr preferRelativeResize="0"/>
          <p:nvPr/>
        </p:nvPicPr>
        <p:blipFill rotWithShape="1">
          <a:blip r:embed="rId3">
            <a:alphaModFix/>
          </a:blip>
          <a:srcRect l="29522" r="26974"/>
          <a:stretch/>
        </p:blipFill>
        <p:spPr>
          <a:xfrm>
            <a:off x="5188828" y="4932391"/>
            <a:ext cx="934364" cy="1195313"/>
          </a:xfrm>
          <a:prstGeom prst="rect">
            <a:avLst/>
          </a:prstGeom>
          <a:noFill/>
          <a:ln>
            <a:noFill/>
          </a:ln>
        </p:spPr>
      </p:pic>
      <p:sp>
        <p:nvSpPr>
          <p:cNvPr id="495" name="Google Shape;97;p1"/>
          <p:cNvSpPr/>
          <p:nvPr/>
        </p:nvSpPr>
        <p:spPr>
          <a:xfrm>
            <a:off x="2438569" y="4658618"/>
            <a:ext cx="2917721" cy="462952"/>
          </a:xfrm>
          <a:prstGeom prst="roundRect">
            <a:avLst>
              <a:gd name="adj" fmla="val 16667"/>
            </a:avLst>
          </a:prstGeom>
          <a:solidFill>
            <a:srgbClr val="F4B183"/>
          </a:solidFill>
          <a:ln w="12700" cap="flat" cmpd="sng">
            <a:solidFill>
              <a:srgbClr val="FF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Cambria"/>
              <a:buNone/>
            </a:pPr>
            <a:r>
              <a:rPr lang="uk-UA" sz="2400" b="1" i="0" u="none" strike="noStrike" cap="none" dirty="0" smtClean="0">
                <a:solidFill>
                  <a:srgbClr val="C00000"/>
                </a:solidFill>
                <a:latin typeface="Cambria"/>
                <a:ea typeface="Cambria"/>
                <a:cs typeface="Cambria"/>
                <a:sym typeface="Cambria"/>
              </a:rPr>
              <a:t>1. Вибір напрямку</a:t>
            </a:r>
            <a:endParaRPr dirty="0"/>
          </a:p>
        </p:txBody>
      </p:sp>
      <p:sp>
        <p:nvSpPr>
          <p:cNvPr id="496" name="Google Shape;98;p1"/>
          <p:cNvSpPr/>
          <p:nvPr/>
        </p:nvSpPr>
        <p:spPr>
          <a:xfrm>
            <a:off x="6383302" y="4493378"/>
            <a:ext cx="5853638" cy="2138745"/>
          </a:xfrm>
          <a:prstGeom prst="rect">
            <a:avLst/>
          </a:prstGeom>
          <a:noFill/>
          <a:ln>
            <a:noFill/>
          </a:ln>
        </p:spPr>
        <p:txBody>
          <a:bodyPr spcFirstLastPara="1" wrap="square" lIns="91425" tIns="45700" rIns="91425" bIns="45700" anchor="ctr" anchorCtr="0">
            <a:noAutofit/>
          </a:bodyPr>
          <a:lstStyle/>
          <a:p>
            <a:pPr marL="108000" lvl="0" indent="-108000">
              <a:buClr>
                <a:srgbClr val="C00000"/>
              </a:buClr>
              <a:buSzPts val="1800"/>
              <a:buFont typeface="Cambria"/>
              <a:buChar char="-"/>
            </a:pPr>
            <a:r>
              <a:rPr lang="uk-UA" sz="1400" dirty="0">
                <a:solidFill>
                  <a:srgbClr val="C00000"/>
                </a:solidFill>
                <a:ea typeface="Cambria"/>
                <a:cs typeface="Cambria"/>
                <a:sym typeface="Cambria"/>
              </a:rPr>
              <a:t>Розвиток професійних </a:t>
            </a:r>
            <a:r>
              <a:rPr lang="uk-UA" sz="1400" dirty="0" err="1">
                <a:solidFill>
                  <a:srgbClr val="C00000"/>
                </a:solidFill>
                <a:ea typeface="Cambria"/>
                <a:cs typeface="Cambria"/>
                <a:sym typeface="Cambria"/>
              </a:rPr>
              <a:t>компетентностей</a:t>
            </a:r>
            <a:endParaRPr lang="uk-UA" sz="1400" dirty="0">
              <a:solidFill>
                <a:srgbClr val="C00000"/>
              </a:solidFill>
              <a:ea typeface="Cambria"/>
              <a:cs typeface="Cambria"/>
              <a:sym typeface="Cambria"/>
            </a:endParaRPr>
          </a:p>
          <a:p>
            <a:pPr marL="108000" marR="0" lvl="0" indent="-108000" algn="l" rtl="0">
              <a:lnSpc>
                <a:spcPct val="100000"/>
              </a:lnSpc>
              <a:spcBef>
                <a:spcPts val="0"/>
              </a:spcBef>
              <a:spcAft>
                <a:spcPts val="0"/>
              </a:spcAft>
              <a:buClr>
                <a:srgbClr val="C00000"/>
              </a:buClr>
              <a:buSzPts val="1800"/>
              <a:buFont typeface="Cambria"/>
              <a:buChar char="-"/>
            </a:pPr>
            <a:r>
              <a:rPr lang="uk-UA" sz="1400" b="0" i="0" u="none" strike="noStrike" cap="none" dirty="0" smtClean="0">
                <a:solidFill>
                  <a:srgbClr val="C00000"/>
                </a:solidFill>
                <a:ea typeface="Cambria"/>
                <a:cs typeface="Cambria"/>
                <a:sym typeface="Cambria"/>
              </a:rPr>
              <a:t>Формування </a:t>
            </a:r>
            <a:r>
              <a:rPr lang="uk-UA" sz="1400" b="0" i="0" u="none" strike="noStrike" cap="none" dirty="0">
                <a:solidFill>
                  <a:srgbClr val="C00000"/>
                </a:solidFill>
                <a:ea typeface="Cambria"/>
                <a:cs typeface="Cambria"/>
                <a:sym typeface="Cambria"/>
              </a:rPr>
              <a:t>в учнів ключових навиків</a:t>
            </a:r>
            <a:endParaRPr sz="1400" dirty="0">
              <a:solidFill>
                <a:srgbClr val="C00000"/>
              </a:solidFill>
            </a:endParaRPr>
          </a:p>
          <a:p>
            <a:pPr marL="108000" marR="0" lvl="0" indent="-108000" algn="l" rtl="0">
              <a:lnSpc>
                <a:spcPct val="100000"/>
              </a:lnSpc>
              <a:spcBef>
                <a:spcPts val="0"/>
              </a:spcBef>
              <a:spcAft>
                <a:spcPts val="0"/>
              </a:spcAft>
              <a:buClr>
                <a:srgbClr val="C00000"/>
              </a:buClr>
              <a:buSzPts val="1800"/>
              <a:buFont typeface="Cambria"/>
              <a:buChar char="-"/>
            </a:pPr>
            <a:r>
              <a:rPr lang="uk-UA" sz="1400" b="0" i="0" u="none" strike="noStrike" cap="none" dirty="0" err="1" smtClean="0">
                <a:solidFill>
                  <a:srgbClr val="C00000"/>
                </a:solidFill>
                <a:ea typeface="Cambria"/>
                <a:cs typeface="Cambria"/>
                <a:sym typeface="Cambria"/>
              </a:rPr>
              <a:t>Психолого-фізіологічні</a:t>
            </a:r>
            <a:r>
              <a:rPr lang="uk-UA" sz="1400" b="0" i="0" u="none" strike="noStrike" cap="none" dirty="0" smtClean="0">
                <a:solidFill>
                  <a:srgbClr val="C00000"/>
                </a:solidFill>
                <a:ea typeface="Cambria"/>
                <a:cs typeface="Cambria"/>
                <a:sym typeface="Cambria"/>
              </a:rPr>
              <a:t> </a:t>
            </a:r>
            <a:r>
              <a:rPr lang="uk-UA" sz="1400" b="0" i="0" u="none" strike="noStrike" cap="none" dirty="0">
                <a:solidFill>
                  <a:srgbClr val="C00000"/>
                </a:solidFill>
                <a:ea typeface="Cambria"/>
                <a:cs typeface="Cambria"/>
                <a:sym typeface="Cambria"/>
              </a:rPr>
              <a:t>особливості </a:t>
            </a:r>
            <a:r>
              <a:rPr lang="uk-UA" sz="1400" b="0" i="0" u="none" strike="noStrike" cap="none" dirty="0" smtClean="0">
                <a:solidFill>
                  <a:srgbClr val="C00000"/>
                </a:solidFill>
                <a:ea typeface="Cambria"/>
                <a:cs typeface="Cambria"/>
                <a:sym typeface="Cambria"/>
              </a:rPr>
              <a:t>учнів</a:t>
            </a:r>
          </a:p>
          <a:p>
            <a:pPr marL="108000" lvl="0" indent="-108000">
              <a:buClr>
                <a:srgbClr val="C00000"/>
              </a:buClr>
              <a:buSzPts val="1800"/>
              <a:buFont typeface="Cambria"/>
              <a:buChar char="-"/>
            </a:pPr>
            <a:r>
              <a:rPr lang="ru-RU" sz="1400" dirty="0" err="1">
                <a:solidFill>
                  <a:srgbClr val="C00000"/>
                </a:solidFill>
              </a:rPr>
              <a:t>Використання</a:t>
            </a:r>
            <a:r>
              <a:rPr lang="ru-RU" sz="1400" dirty="0">
                <a:solidFill>
                  <a:srgbClr val="C00000"/>
                </a:solidFill>
              </a:rPr>
              <a:t> </a:t>
            </a:r>
            <a:r>
              <a:rPr lang="ru-RU" sz="1400" dirty="0" err="1">
                <a:solidFill>
                  <a:srgbClr val="C00000"/>
                </a:solidFill>
              </a:rPr>
              <a:t>інформаційно-цифрових</a:t>
            </a:r>
            <a:r>
              <a:rPr lang="ru-RU" sz="1400" dirty="0">
                <a:solidFill>
                  <a:srgbClr val="C00000"/>
                </a:solidFill>
              </a:rPr>
              <a:t> </a:t>
            </a:r>
            <a:r>
              <a:rPr lang="ru-RU" sz="1400" dirty="0" err="1">
                <a:solidFill>
                  <a:srgbClr val="C00000"/>
                </a:solidFill>
              </a:rPr>
              <a:t>технологій</a:t>
            </a:r>
            <a:r>
              <a:rPr lang="ru-RU" sz="1400" dirty="0">
                <a:solidFill>
                  <a:srgbClr val="C00000"/>
                </a:solidFill>
              </a:rPr>
              <a:t> в </a:t>
            </a:r>
            <a:r>
              <a:rPr lang="ru-RU" sz="1400" dirty="0" err="1">
                <a:solidFill>
                  <a:srgbClr val="C00000"/>
                </a:solidFill>
              </a:rPr>
              <a:t>освітньому</a:t>
            </a:r>
            <a:r>
              <a:rPr lang="ru-RU" sz="1400" dirty="0">
                <a:solidFill>
                  <a:srgbClr val="C00000"/>
                </a:solidFill>
              </a:rPr>
              <a:t> </a:t>
            </a:r>
            <a:r>
              <a:rPr lang="ru-RU" sz="1400" dirty="0" err="1" smtClean="0">
                <a:solidFill>
                  <a:srgbClr val="C00000"/>
                </a:solidFill>
              </a:rPr>
              <a:t>процесі</a:t>
            </a:r>
            <a:endParaRPr lang="ru-RU" sz="1400" dirty="0" smtClean="0">
              <a:solidFill>
                <a:srgbClr val="C00000"/>
              </a:solidFill>
            </a:endParaRPr>
          </a:p>
          <a:p>
            <a:pPr marL="108000" lvl="0" indent="-108000">
              <a:buClr>
                <a:srgbClr val="C00000"/>
              </a:buClr>
              <a:buSzPts val="1800"/>
              <a:buFont typeface="Cambria"/>
              <a:buChar char="-"/>
            </a:pPr>
            <a:r>
              <a:rPr lang="ru-RU" sz="1400" dirty="0" err="1">
                <a:solidFill>
                  <a:srgbClr val="C00000"/>
                </a:solidFill>
              </a:rPr>
              <a:t>Створення</a:t>
            </a:r>
            <a:r>
              <a:rPr lang="ru-RU" sz="1400" dirty="0">
                <a:solidFill>
                  <a:srgbClr val="C00000"/>
                </a:solidFill>
              </a:rPr>
              <a:t> </a:t>
            </a:r>
            <a:r>
              <a:rPr lang="ru-RU" sz="1400" dirty="0" err="1">
                <a:solidFill>
                  <a:srgbClr val="C00000"/>
                </a:solidFill>
              </a:rPr>
              <a:t>безпечного</a:t>
            </a:r>
            <a:r>
              <a:rPr lang="ru-RU" sz="1400" dirty="0">
                <a:solidFill>
                  <a:srgbClr val="C00000"/>
                </a:solidFill>
              </a:rPr>
              <a:t> </a:t>
            </a:r>
            <a:r>
              <a:rPr lang="ru-RU" sz="1400" dirty="0" err="1">
                <a:solidFill>
                  <a:srgbClr val="C00000"/>
                </a:solidFill>
              </a:rPr>
              <a:t>інклюзивного</a:t>
            </a:r>
            <a:r>
              <a:rPr lang="ru-RU" sz="1400" dirty="0">
                <a:solidFill>
                  <a:srgbClr val="C00000"/>
                </a:solidFill>
              </a:rPr>
              <a:t> </a:t>
            </a:r>
            <a:r>
              <a:rPr lang="ru-RU" sz="1400" dirty="0" err="1">
                <a:solidFill>
                  <a:srgbClr val="C00000"/>
                </a:solidFill>
              </a:rPr>
              <a:t>середовища</a:t>
            </a:r>
            <a:r>
              <a:rPr lang="ru-RU" sz="1400" dirty="0">
                <a:solidFill>
                  <a:srgbClr val="C00000"/>
                </a:solidFill>
              </a:rPr>
              <a:t>, </a:t>
            </a:r>
            <a:r>
              <a:rPr lang="ru-RU" sz="1400" dirty="0" err="1">
                <a:solidFill>
                  <a:srgbClr val="C00000"/>
                </a:solidFill>
              </a:rPr>
              <a:t>особливості</a:t>
            </a:r>
            <a:r>
              <a:rPr lang="ru-RU" sz="1400" dirty="0">
                <a:solidFill>
                  <a:srgbClr val="C00000"/>
                </a:solidFill>
              </a:rPr>
              <a:t> </a:t>
            </a:r>
            <a:r>
              <a:rPr lang="ru-RU" sz="1400" dirty="0" err="1">
                <a:solidFill>
                  <a:srgbClr val="C00000"/>
                </a:solidFill>
              </a:rPr>
              <a:t>інклюзивного</a:t>
            </a:r>
            <a:r>
              <a:rPr lang="ru-RU" sz="1400" dirty="0">
                <a:solidFill>
                  <a:srgbClr val="C00000"/>
                </a:solidFill>
              </a:rPr>
              <a:t> </a:t>
            </a:r>
            <a:r>
              <a:rPr lang="ru-RU" sz="1400" dirty="0" err="1" smtClean="0">
                <a:solidFill>
                  <a:srgbClr val="C00000"/>
                </a:solidFill>
              </a:rPr>
              <a:t>навчанн</a:t>
            </a:r>
            <a:endParaRPr lang="ru-RU" sz="1400" dirty="0">
              <a:solidFill>
                <a:srgbClr val="C00000"/>
              </a:solidFill>
            </a:endParaRPr>
          </a:p>
          <a:p>
            <a:pPr marL="108000" lvl="0" indent="-108000">
              <a:buClr>
                <a:srgbClr val="C00000"/>
              </a:buClr>
              <a:buSzPts val="1800"/>
              <a:buFont typeface="Cambria"/>
              <a:buChar char="-"/>
            </a:pPr>
            <a:r>
              <a:rPr lang="ru-RU" sz="1400" dirty="0" err="1">
                <a:solidFill>
                  <a:srgbClr val="C00000"/>
                </a:solidFill>
              </a:rPr>
              <a:t>Мовленєва</a:t>
            </a:r>
            <a:r>
              <a:rPr lang="ru-RU" sz="1400" dirty="0">
                <a:solidFill>
                  <a:srgbClr val="C00000"/>
                </a:solidFill>
              </a:rPr>
              <a:t>, </a:t>
            </a:r>
            <a:r>
              <a:rPr lang="ru-RU" sz="1400" dirty="0" err="1">
                <a:solidFill>
                  <a:srgbClr val="C00000"/>
                </a:solidFill>
              </a:rPr>
              <a:t>цифрова</a:t>
            </a:r>
            <a:r>
              <a:rPr lang="ru-RU" sz="1400" dirty="0">
                <a:solidFill>
                  <a:srgbClr val="C00000"/>
                </a:solidFill>
              </a:rPr>
              <a:t>, </a:t>
            </a:r>
            <a:r>
              <a:rPr lang="ru-RU" sz="1400" dirty="0" err="1">
                <a:solidFill>
                  <a:srgbClr val="C00000"/>
                </a:solidFill>
              </a:rPr>
              <a:t>комунікаційна</a:t>
            </a:r>
            <a:r>
              <a:rPr lang="ru-RU" sz="1400" dirty="0">
                <a:solidFill>
                  <a:srgbClr val="C00000"/>
                </a:solidFill>
              </a:rPr>
              <a:t>, </a:t>
            </a:r>
            <a:r>
              <a:rPr lang="ru-RU" sz="1400" dirty="0" err="1">
                <a:solidFill>
                  <a:srgbClr val="C00000"/>
                </a:solidFill>
              </a:rPr>
              <a:t>інклюзивна</a:t>
            </a:r>
            <a:r>
              <a:rPr lang="ru-RU" sz="1400" dirty="0">
                <a:solidFill>
                  <a:srgbClr val="C00000"/>
                </a:solidFill>
              </a:rPr>
              <a:t>, </a:t>
            </a:r>
            <a:r>
              <a:rPr lang="ru-RU" sz="1400" dirty="0" err="1">
                <a:solidFill>
                  <a:srgbClr val="C00000"/>
                </a:solidFill>
              </a:rPr>
              <a:t>емоційно-етична</a:t>
            </a:r>
            <a:r>
              <a:rPr lang="ru-RU" sz="1400" dirty="0">
                <a:solidFill>
                  <a:srgbClr val="C00000"/>
                </a:solidFill>
              </a:rPr>
              <a:t>  </a:t>
            </a:r>
            <a:r>
              <a:rPr lang="ru-RU" sz="1400" dirty="0" err="1">
                <a:solidFill>
                  <a:srgbClr val="C00000"/>
                </a:solidFill>
              </a:rPr>
              <a:t>компетентність</a:t>
            </a:r>
            <a:endParaRPr lang="ru-RU" sz="1400" dirty="0">
              <a:solidFill>
                <a:srgbClr val="C00000"/>
              </a:solidFill>
            </a:endParaRPr>
          </a:p>
          <a:p>
            <a:pPr marL="108000" lvl="0" indent="-108000">
              <a:buClr>
                <a:srgbClr val="C00000"/>
              </a:buClr>
              <a:buSzPts val="1800"/>
              <a:buFont typeface="Cambria"/>
              <a:buChar char="-"/>
            </a:pPr>
            <a:r>
              <a:rPr lang="ru-RU" sz="1400" dirty="0" err="1">
                <a:solidFill>
                  <a:srgbClr val="C00000"/>
                </a:solidFill>
              </a:rPr>
              <a:t>Професійні</a:t>
            </a:r>
            <a:r>
              <a:rPr lang="ru-RU" sz="1400" dirty="0">
                <a:solidFill>
                  <a:srgbClr val="C00000"/>
                </a:solidFill>
              </a:rPr>
              <a:t> </a:t>
            </a:r>
            <a:r>
              <a:rPr lang="ru-RU" sz="1400" dirty="0" err="1">
                <a:solidFill>
                  <a:srgbClr val="C00000"/>
                </a:solidFill>
              </a:rPr>
              <a:t>компетентності</a:t>
            </a:r>
            <a:r>
              <a:rPr lang="ru-RU" sz="1400" dirty="0">
                <a:solidFill>
                  <a:srgbClr val="C00000"/>
                </a:solidFill>
              </a:rPr>
              <a:t> </a:t>
            </a:r>
            <a:r>
              <a:rPr lang="ru-RU" sz="1400" dirty="0" err="1">
                <a:solidFill>
                  <a:srgbClr val="C00000"/>
                </a:solidFill>
              </a:rPr>
              <a:t>галузевого</a:t>
            </a:r>
            <a:r>
              <a:rPr lang="ru-RU" sz="1400" dirty="0">
                <a:solidFill>
                  <a:srgbClr val="C00000"/>
                </a:solidFill>
              </a:rPr>
              <a:t> </a:t>
            </a:r>
            <a:r>
              <a:rPr lang="ru-RU" sz="1400" dirty="0" err="1">
                <a:solidFill>
                  <a:srgbClr val="C00000"/>
                </a:solidFill>
              </a:rPr>
              <a:t>спрямування</a:t>
            </a:r>
            <a:r>
              <a:rPr lang="ru-RU" sz="1400" dirty="0">
                <a:solidFill>
                  <a:srgbClr val="C00000"/>
                </a:solidFill>
              </a:rPr>
              <a:t> </a:t>
            </a:r>
            <a:endParaRPr lang="ru-RU" sz="1400" dirty="0" smtClean="0">
              <a:solidFill>
                <a:srgbClr val="C00000"/>
              </a:solidFill>
            </a:endParaRPr>
          </a:p>
          <a:p>
            <a:pPr marL="108000" lvl="0" indent="-108000">
              <a:buClr>
                <a:srgbClr val="C00000"/>
              </a:buClr>
              <a:buSzPts val="1800"/>
              <a:buFont typeface="Cambria"/>
              <a:buChar char="-"/>
            </a:pPr>
            <a:r>
              <a:rPr lang="uk-UA" sz="1400" dirty="0" smtClean="0">
                <a:solidFill>
                  <a:srgbClr val="C00000"/>
                </a:solidFill>
              </a:rPr>
              <a:t>Управлінська компетентність </a:t>
            </a:r>
            <a:endParaRPr lang="ru-RU" sz="1400" dirty="0">
              <a:solidFill>
                <a:srgbClr val="C00000"/>
              </a:solidFill>
            </a:endParaRPr>
          </a:p>
        </p:txBody>
      </p:sp>
      <p:pic>
        <p:nvPicPr>
          <p:cNvPr id="497" name="Google Shape;104;p1"/>
          <p:cNvPicPr preferRelativeResize="0"/>
          <p:nvPr/>
        </p:nvPicPr>
        <p:blipFill rotWithShape="1">
          <a:blip r:embed="rId4">
            <a:alphaModFix/>
          </a:blip>
          <a:srcRect l="30260" r="29035" b="27893"/>
          <a:stretch/>
        </p:blipFill>
        <p:spPr>
          <a:xfrm>
            <a:off x="121913" y="3844797"/>
            <a:ext cx="822744" cy="1131104"/>
          </a:xfrm>
          <a:prstGeom prst="rect">
            <a:avLst/>
          </a:prstGeom>
          <a:noFill/>
          <a:ln>
            <a:noFill/>
          </a:ln>
        </p:spPr>
      </p:pic>
      <p:sp>
        <p:nvSpPr>
          <p:cNvPr id="498" name="Google Shape;100;p1"/>
          <p:cNvSpPr/>
          <p:nvPr/>
        </p:nvSpPr>
        <p:spPr>
          <a:xfrm>
            <a:off x="20190" y="2723835"/>
            <a:ext cx="2658067" cy="448700"/>
          </a:xfrm>
          <a:prstGeom prst="roundRect">
            <a:avLst>
              <a:gd name="adj" fmla="val 16667"/>
            </a:avLst>
          </a:prstGeom>
          <a:solidFill>
            <a:srgbClr val="FF6600"/>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8B"/>
              </a:buClr>
              <a:buSzPts val="2400"/>
              <a:buFont typeface="Cambria"/>
              <a:buNone/>
            </a:pPr>
            <a:r>
              <a:rPr lang="uk-UA" sz="2400" b="1" i="0" u="none" strike="noStrike" cap="none" dirty="0">
                <a:solidFill>
                  <a:srgbClr val="FFFF8B"/>
                </a:solidFill>
                <a:latin typeface="Cambria"/>
                <a:ea typeface="Cambria"/>
                <a:cs typeface="Cambria"/>
                <a:sym typeface="Cambria"/>
              </a:rPr>
              <a:t>2. Вибір суб’єкта</a:t>
            </a:r>
            <a:endParaRPr dirty="0"/>
          </a:p>
        </p:txBody>
      </p:sp>
      <p:sp>
        <p:nvSpPr>
          <p:cNvPr id="499" name="Google Shape;101;p1"/>
          <p:cNvSpPr/>
          <p:nvPr/>
        </p:nvSpPr>
        <p:spPr>
          <a:xfrm>
            <a:off x="82830" y="3228069"/>
            <a:ext cx="2068782" cy="64420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C55A11"/>
              </a:buClr>
              <a:buSzPts val="2000"/>
              <a:buFont typeface="Cambria"/>
              <a:buNone/>
            </a:pPr>
            <a:r>
              <a:rPr lang="uk-UA" sz="2000" b="0" i="0" u="none" strike="noStrike" cap="none" dirty="0">
                <a:solidFill>
                  <a:srgbClr val="C55A11"/>
                </a:solidFill>
                <a:latin typeface="Cambria"/>
                <a:ea typeface="Cambria"/>
                <a:cs typeface="Cambria"/>
                <a:sym typeface="Cambria"/>
              </a:rPr>
              <a:t>Ліцензований</a:t>
            </a:r>
            <a:endParaRPr dirty="0"/>
          </a:p>
          <a:p>
            <a:pPr marL="0" marR="0" lvl="0" indent="0" algn="r" rtl="0">
              <a:lnSpc>
                <a:spcPct val="100000"/>
              </a:lnSpc>
              <a:spcBef>
                <a:spcPts val="0"/>
              </a:spcBef>
              <a:spcAft>
                <a:spcPts val="0"/>
              </a:spcAft>
              <a:buClr>
                <a:srgbClr val="C55A11"/>
              </a:buClr>
              <a:buSzPts val="2000"/>
              <a:buFont typeface="Cambria"/>
              <a:buNone/>
            </a:pPr>
            <a:r>
              <a:rPr lang="uk-UA" sz="2000" b="0" i="0" u="none" strike="noStrike" cap="none" dirty="0" err="1">
                <a:solidFill>
                  <a:srgbClr val="C55A11"/>
                </a:solidFill>
                <a:latin typeface="Cambria"/>
                <a:ea typeface="Cambria"/>
                <a:cs typeface="Cambria"/>
                <a:sym typeface="Cambria"/>
              </a:rPr>
              <a:t>Неліцензований</a:t>
            </a:r>
            <a:endParaRPr dirty="0"/>
          </a:p>
        </p:txBody>
      </p:sp>
      <p:pic>
        <p:nvPicPr>
          <p:cNvPr id="500" name="Google Shape;107;p1"/>
          <p:cNvPicPr preferRelativeResize="0"/>
          <p:nvPr/>
        </p:nvPicPr>
        <p:blipFill rotWithShape="1">
          <a:blip r:embed="rId5">
            <a:alphaModFix/>
          </a:blip>
          <a:srcRect l="30260" r="28741" b="27704"/>
          <a:stretch/>
        </p:blipFill>
        <p:spPr>
          <a:xfrm>
            <a:off x="4394021" y="3075276"/>
            <a:ext cx="730133" cy="999204"/>
          </a:xfrm>
          <a:prstGeom prst="rect">
            <a:avLst/>
          </a:prstGeom>
          <a:noFill/>
          <a:ln>
            <a:noFill/>
          </a:ln>
        </p:spPr>
      </p:pic>
      <p:sp>
        <p:nvSpPr>
          <p:cNvPr id="501" name="Google Shape;94;p1"/>
          <p:cNvSpPr/>
          <p:nvPr/>
        </p:nvSpPr>
        <p:spPr>
          <a:xfrm>
            <a:off x="4317325" y="2604414"/>
            <a:ext cx="6168207" cy="441623"/>
          </a:xfrm>
          <a:prstGeom prst="roundRect">
            <a:avLst>
              <a:gd name="adj"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400"/>
              <a:buFont typeface="Cambria"/>
              <a:buNone/>
            </a:pPr>
            <a:r>
              <a:rPr lang="uk-UA" sz="2400" b="1" i="0" u="none" strike="noStrike" cap="none" dirty="0">
                <a:solidFill>
                  <a:srgbClr val="002060"/>
                </a:solidFill>
                <a:latin typeface="Cambria"/>
                <a:ea typeface="Cambria"/>
                <a:cs typeface="Cambria"/>
                <a:sym typeface="Cambria"/>
              </a:rPr>
              <a:t>3. </a:t>
            </a:r>
            <a:r>
              <a:rPr lang="uk-UA" sz="2400" b="1" i="0" u="none" strike="noStrike" cap="none" dirty="0" smtClean="0">
                <a:solidFill>
                  <a:srgbClr val="002060"/>
                </a:solidFill>
                <a:latin typeface="Cambria"/>
                <a:ea typeface="Cambria"/>
                <a:cs typeface="Cambria"/>
                <a:sym typeface="Cambria"/>
              </a:rPr>
              <a:t>Вибір виду підвищення кваліфікації</a:t>
            </a:r>
            <a:endParaRPr dirty="0"/>
          </a:p>
        </p:txBody>
      </p:sp>
      <p:sp>
        <p:nvSpPr>
          <p:cNvPr id="502" name="Google Shape;90;p1"/>
          <p:cNvSpPr/>
          <p:nvPr/>
        </p:nvSpPr>
        <p:spPr>
          <a:xfrm>
            <a:off x="5093798" y="3055694"/>
            <a:ext cx="6211324" cy="76529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060"/>
              </a:buClr>
              <a:buSzPts val="2000"/>
              <a:buFont typeface="Cambria"/>
              <a:buNone/>
            </a:pPr>
            <a:r>
              <a:rPr lang="uk-UA" sz="1400" b="0" i="0" u="none" strike="noStrike" cap="none" dirty="0">
                <a:solidFill>
                  <a:srgbClr val="002060"/>
                </a:solidFill>
                <a:latin typeface="Cambria"/>
                <a:ea typeface="Cambria"/>
                <a:cs typeface="Cambria"/>
                <a:sym typeface="Cambria"/>
              </a:rPr>
              <a:t>- Навчання за освітньою програмою;</a:t>
            </a:r>
            <a:endParaRPr sz="1400" dirty="0">
              <a:latin typeface="Arial Rounded MT Bold" pitchFamily="34" charset="0"/>
            </a:endParaRPr>
          </a:p>
          <a:p>
            <a:pPr marL="0" marR="0" lvl="0" indent="0" algn="l" rtl="0">
              <a:lnSpc>
                <a:spcPct val="100000"/>
              </a:lnSpc>
              <a:spcBef>
                <a:spcPts val="0"/>
              </a:spcBef>
              <a:spcAft>
                <a:spcPts val="0"/>
              </a:spcAft>
              <a:buClr>
                <a:srgbClr val="002060"/>
              </a:buClr>
              <a:buSzPts val="2000"/>
              <a:buFont typeface="Cambria"/>
              <a:buNone/>
            </a:pPr>
            <a:r>
              <a:rPr lang="uk-UA" sz="1400" b="0" i="0" u="none" strike="noStrike" cap="none" dirty="0">
                <a:solidFill>
                  <a:srgbClr val="002060"/>
                </a:solidFill>
                <a:latin typeface="Cambria"/>
                <a:ea typeface="Cambria"/>
                <a:cs typeface="Cambria"/>
                <a:sym typeface="Cambria"/>
              </a:rPr>
              <a:t>- Стажування; </a:t>
            </a:r>
            <a:endParaRPr sz="1400" dirty="0">
              <a:latin typeface="Arial Rounded MT Bold" pitchFamily="34" charset="0"/>
            </a:endParaRPr>
          </a:p>
          <a:p>
            <a:pPr marL="0" marR="0" lvl="0" indent="0" algn="l" rtl="0">
              <a:lnSpc>
                <a:spcPct val="100000"/>
              </a:lnSpc>
              <a:spcBef>
                <a:spcPts val="0"/>
              </a:spcBef>
              <a:spcAft>
                <a:spcPts val="0"/>
              </a:spcAft>
              <a:buClr>
                <a:srgbClr val="002060"/>
              </a:buClr>
              <a:buSzPts val="2000"/>
              <a:buFont typeface="Cambria"/>
              <a:buNone/>
            </a:pPr>
            <a:r>
              <a:rPr lang="uk-UA" sz="1400" b="0" i="0" u="none" strike="noStrike" cap="none" dirty="0">
                <a:solidFill>
                  <a:srgbClr val="002060"/>
                </a:solidFill>
                <a:latin typeface="Cambria"/>
                <a:ea typeface="Cambria"/>
                <a:cs typeface="Cambria"/>
                <a:sym typeface="Cambria"/>
              </a:rPr>
              <a:t>- Участь у тренінгах, </a:t>
            </a:r>
            <a:r>
              <a:rPr lang="uk-UA" sz="1400" b="0" i="0" u="none" strike="noStrike" cap="none" dirty="0" smtClean="0">
                <a:solidFill>
                  <a:srgbClr val="002060"/>
                </a:solidFill>
                <a:latin typeface="Cambria"/>
                <a:ea typeface="Cambria"/>
                <a:cs typeface="Cambria"/>
                <a:sym typeface="Cambria"/>
              </a:rPr>
              <a:t>семінарах-практикумах, </a:t>
            </a:r>
            <a:r>
              <a:rPr lang="uk-UA" sz="1400" b="0" i="0" u="none" strike="noStrike" cap="none" dirty="0" err="1" smtClean="0">
                <a:solidFill>
                  <a:srgbClr val="002060"/>
                </a:solidFill>
                <a:latin typeface="Cambria"/>
                <a:ea typeface="Cambria"/>
                <a:cs typeface="Cambria"/>
                <a:sym typeface="Cambria"/>
              </a:rPr>
              <a:t>вебінарах</a:t>
            </a:r>
            <a:r>
              <a:rPr lang="uk-UA" sz="1400" b="0" i="0" u="none" strike="noStrike" cap="none" dirty="0">
                <a:solidFill>
                  <a:srgbClr val="002060"/>
                </a:solidFill>
                <a:latin typeface="Cambria"/>
                <a:ea typeface="Cambria"/>
                <a:cs typeface="Cambria"/>
                <a:sym typeface="Cambria"/>
              </a:rPr>
              <a:t>, майстер-класах </a:t>
            </a:r>
            <a:endParaRPr sz="1400" b="0" i="0" u="none" strike="noStrike" cap="none" dirty="0">
              <a:solidFill>
                <a:srgbClr val="002060"/>
              </a:solidFill>
              <a:latin typeface="Arial Rounded MT Bold" pitchFamily="34" charset="0"/>
              <a:ea typeface="Cambria"/>
              <a:cs typeface="Cambria"/>
              <a:sym typeface="Cambria"/>
            </a:endParaRPr>
          </a:p>
        </p:txBody>
      </p:sp>
      <p:pic>
        <p:nvPicPr>
          <p:cNvPr id="503" name="Google Shape;105;p1"/>
          <p:cNvPicPr preferRelativeResize="0"/>
          <p:nvPr/>
        </p:nvPicPr>
        <p:blipFill rotWithShape="1">
          <a:blip r:embed="rId6">
            <a:alphaModFix/>
          </a:blip>
          <a:srcRect l="30260" r="29035" b="27326"/>
          <a:stretch/>
        </p:blipFill>
        <p:spPr>
          <a:xfrm>
            <a:off x="11437706" y="1592724"/>
            <a:ext cx="730133" cy="1011690"/>
          </a:xfrm>
          <a:prstGeom prst="rect">
            <a:avLst/>
          </a:prstGeom>
          <a:noFill/>
          <a:ln>
            <a:noFill/>
          </a:ln>
        </p:spPr>
      </p:pic>
      <p:sp>
        <p:nvSpPr>
          <p:cNvPr id="504" name="Google Shape;106;p1"/>
          <p:cNvSpPr/>
          <p:nvPr/>
        </p:nvSpPr>
        <p:spPr>
          <a:xfrm>
            <a:off x="8696731" y="884849"/>
            <a:ext cx="3436130" cy="636887"/>
          </a:xfrm>
          <a:prstGeom prst="roundRect">
            <a:avLst>
              <a:gd name="adj" fmla="val 19419"/>
            </a:avLst>
          </a:prstGeom>
          <a:solidFill>
            <a:srgbClr val="92D050"/>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385623"/>
              </a:buClr>
              <a:buSzPts val="2000"/>
              <a:buFont typeface="Cambria"/>
              <a:buNone/>
            </a:pPr>
            <a:r>
              <a:rPr lang="uk-UA" sz="2000" b="1" dirty="0" smtClean="0">
                <a:solidFill>
                  <a:srgbClr val="385623"/>
                </a:solidFill>
                <a:latin typeface="Cambria"/>
                <a:ea typeface="Cambria"/>
                <a:cs typeface="Cambria"/>
                <a:sym typeface="Cambria"/>
              </a:rPr>
              <a:t>4. </a:t>
            </a:r>
            <a:r>
              <a:rPr lang="uk-UA" sz="2000" b="1" i="0" u="none" strike="noStrike" cap="none" dirty="0" smtClean="0">
                <a:solidFill>
                  <a:srgbClr val="385623"/>
                </a:solidFill>
                <a:latin typeface="Cambria"/>
                <a:ea typeface="Cambria"/>
                <a:cs typeface="Cambria"/>
                <a:sym typeface="Cambria"/>
              </a:rPr>
              <a:t>Документ </a:t>
            </a:r>
            <a:r>
              <a:rPr lang="uk-UA" sz="2000" b="1" i="0" u="none" strike="noStrike" cap="none" dirty="0">
                <a:solidFill>
                  <a:srgbClr val="385623"/>
                </a:solidFill>
                <a:latin typeface="Cambria"/>
                <a:ea typeface="Cambria"/>
                <a:cs typeface="Cambria"/>
                <a:sym typeface="Cambria"/>
              </a:rPr>
              <a:t>про підвищення кваліфікації </a:t>
            </a:r>
            <a:endParaRPr dirty="0"/>
          </a:p>
        </p:txBody>
      </p:sp>
      <p:sp>
        <p:nvSpPr>
          <p:cNvPr id="506" name="Google Shape;108;p1"/>
          <p:cNvSpPr/>
          <p:nvPr/>
        </p:nvSpPr>
        <p:spPr>
          <a:xfrm>
            <a:off x="8790518" y="1588573"/>
            <a:ext cx="2630748" cy="5013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1400" b="0" i="0" u="none" strike="noStrike" cap="none" dirty="0">
                <a:solidFill>
                  <a:srgbClr val="385623"/>
                </a:solidFill>
                <a:latin typeface="Cambria"/>
                <a:ea typeface="Cambria"/>
                <a:cs typeface="Cambria"/>
                <a:sym typeface="Cambria"/>
              </a:rPr>
              <a:t>Суб’єкт на сайті оприлюднює</a:t>
            </a:r>
            <a:endParaRPr sz="1400" b="0" i="0" u="none" strike="noStrike" cap="none" dirty="0">
              <a:solidFill>
                <a:srgbClr val="385623"/>
              </a:solidFill>
              <a:latin typeface="Cambria"/>
              <a:ea typeface="Cambria"/>
              <a:cs typeface="Cambria"/>
              <a:sym typeface="Cambria"/>
            </a:endParaRPr>
          </a:p>
          <a:p>
            <a:pPr marL="0" marR="0" lvl="0" indent="0" algn="ctr" rtl="0">
              <a:lnSpc>
                <a:spcPct val="100000"/>
              </a:lnSpc>
              <a:spcBef>
                <a:spcPts val="0"/>
              </a:spcBef>
              <a:spcAft>
                <a:spcPts val="0"/>
              </a:spcAft>
              <a:buClr>
                <a:srgbClr val="385623"/>
              </a:buClr>
              <a:buSzPts val="2000"/>
              <a:buFont typeface="Cambria"/>
              <a:buNone/>
            </a:pPr>
            <a:r>
              <a:rPr lang="uk-UA" sz="1400" b="1" i="1" u="none" strike="noStrike" cap="none" dirty="0">
                <a:solidFill>
                  <a:srgbClr val="385623"/>
                </a:solidFill>
                <a:latin typeface="Cambria"/>
                <a:ea typeface="Cambria"/>
                <a:cs typeface="Cambria"/>
                <a:sym typeface="Cambria"/>
              </a:rPr>
              <a:t>протягом 15 днів</a:t>
            </a:r>
            <a:endParaRPr sz="1400" b="0" i="0" u="none" strike="noStrike" cap="none" dirty="0">
              <a:solidFill>
                <a:srgbClr val="385623"/>
              </a:solidFill>
              <a:latin typeface="Cambria"/>
              <a:ea typeface="Cambria"/>
              <a:cs typeface="Cambria"/>
              <a:sym typeface="Cambria"/>
            </a:endParaRPr>
          </a:p>
        </p:txBody>
      </p:sp>
      <p:pic>
        <p:nvPicPr>
          <p:cNvPr id="507" name="Google Shape;103;p1"/>
          <p:cNvPicPr preferRelativeResize="0"/>
          <p:nvPr/>
        </p:nvPicPr>
        <p:blipFill rotWithShape="1">
          <a:blip r:embed="rId7">
            <a:alphaModFix/>
          </a:blip>
          <a:srcRect l="29524" r="28301" b="27893"/>
          <a:stretch/>
        </p:blipFill>
        <p:spPr>
          <a:xfrm>
            <a:off x="30988" y="46662"/>
            <a:ext cx="871684" cy="1156630"/>
          </a:xfrm>
          <a:prstGeom prst="rect">
            <a:avLst/>
          </a:prstGeom>
          <a:noFill/>
          <a:ln>
            <a:noFill/>
          </a:ln>
        </p:spPr>
      </p:pic>
      <p:sp>
        <p:nvSpPr>
          <p:cNvPr id="508" name="Google Shape;96;p1"/>
          <p:cNvSpPr/>
          <p:nvPr/>
        </p:nvSpPr>
        <p:spPr>
          <a:xfrm>
            <a:off x="887676" y="890570"/>
            <a:ext cx="4310267" cy="547946"/>
          </a:xfrm>
          <a:prstGeom prst="roundRect">
            <a:avLst>
              <a:gd name="adj" fmla="val 16667"/>
            </a:avLst>
          </a:prstGeom>
          <a:solidFill>
            <a:srgbClr val="FFFF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6600"/>
              </a:buClr>
              <a:buSzPts val="2400"/>
              <a:buFont typeface="Cambria"/>
              <a:buNone/>
            </a:pPr>
            <a:r>
              <a:rPr lang="uk-UA" sz="2000" b="1" i="0" u="none" strike="noStrike" cap="none" dirty="0">
                <a:solidFill>
                  <a:srgbClr val="FF6600"/>
                </a:solidFill>
                <a:latin typeface="Cambria"/>
                <a:ea typeface="Cambria"/>
                <a:cs typeface="Cambria"/>
                <a:sym typeface="Cambria"/>
              </a:rPr>
              <a:t>5. Визнання результатів підвищення кваліфікації</a:t>
            </a:r>
            <a:endParaRPr sz="2000" dirty="0"/>
          </a:p>
        </p:txBody>
      </p:sp>
      <p:sp>
        <p:nvSpPr>
          <p:cNvPr id="509" name="Google Shape;92;p1"/>
          <p:cNvSpPr/>
          <p:nvPr/>
        </p:nvSpPr>
        <p:spPr>
          <a:xfrm>
            <a:off x="782638" y="1423951"/>
            <a:ext cx="5096393" cy="70530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DE5A00"/>
              </a:buClr>
              <a:buSzPts val="1800"/>
              <a:buFont typeface="Cambria"/>
              <a:buNone/>
            </a:pPr>
            <a:r>
              <a:rPr lang="uk-UA" sz="1400" b="0" i="0" u="none" strike="noStrike" cap="none" dirty="0">
                <a:solidFill>
                  <a:srgbClr val="DE5A00"/>
                </a:solidFill>
                <a:latin typeface="Cambria"/>
                <a:ea typeface="Cambria"/>
                <a:cs typeface="Cambria"/>
                <a:sym typeface="Cambria"/>
              </a:rPr>
              <a:t>Для </a:t>
            </a:r>
            <a:r>
              <a:rPr lang="uk-UA" sz="1400" b="0" i="0" u="none" strike="noStrike" cap="none" dirty="0" err="1">
                <a:solidFill>
                  <a:srgbClr val="DE5A00"/>
                </a:solidFill>
                <a:latin typeface="Cambria"/>
                <a:ea typeface="Cambria"/>
                <a:cs typeface="Cambria"/>
                <a:sym typeface="Cambria"/>
              </a:rPr>
              <a:t>неліцензованих</a:t>
            </a:r>
            <a:r>
              <a:rPr lang="uk-UA" sz="1400" b="0" i="0" u="none" strike="noStrike" cap="none" dirty="0">
                <a:solidFill>
                  <a:srgbClr val="DE5A00"/>
                </a:solidFill>
                <a:latin typeface="Cambria"/>
                <a:ea typeface="Cambria"/>
                <a:cs typeface="Cambria"/>
                <a:sym typeface="Cambria"/>
              </a:rPr>
              <a:t> </a:t>
            </a:r>
            <a:r>
              <a:rPr lang="uk-UA" sz="1400" b="0" i="0" u="none" strike="noStrike" cap="none" dirty="0" smtClean="0">
                <a:solidFill>
                  <a:srgbClr val="DE5A00"/>
                </a:solidFill>
                <a:latin typeface="Cambria"/>
                <a:ea typeface="Cambria"/>
                <a:cs typeface="Cambria"/>
                <a:sym typeface="Cambria"/>
              </a:rPr>
              <a:t>суб’єктів рішення </a:t>
            </a:r>
            <a:r>
              <a:rPr lang="uk-UA" sz="1400" b="0" i="0" u="none" strike="noStrike" cap="none" dirty="0">
                <a:solidFill>
                  <a:srgbClr val="DE5A00"/>
                </a:solidFill>
                <a:latin typeface="Cambria"/>
                <a:ea typeface="Cambria"/>
                <a:cs typeface="Cambria"/>
                <a:sym typeface="Cambria"/>
              </a:rPr>
              <a:t>педагогічної ради</a:t>
            </a:r>
            <a:endParaRPr sz="1400" dirty="0"/>
          </a:p>
          <a:p>
            <a:pPr marL="0" marR="0" lvl="0" indent="0" algn="l" rtl="0">
              <a:lnSpc>
                <a:spcPct val="100000"/>
              </a:lnSpc>
              <a:spcBef>
                <a:spcPts val="0"/>
              </a:spcBef>
              <a:spcAft>
                <a:spcPts val="0"/>
              </a:spcAft>
              <a:buClr>
                <a:srgbClr val="DE5A00"/>
              </a:buClr>
              <a:buSzPts val="1800"/>
              <a:buFont typeface="Cambria"/>
              <a:buNone/>
            </a:pPr>
            <a:r>
              <a:rPr lang="uk-UA" sz="1400" b="1" i="0" u="sng" strike="noStrike" cap="none" dirty="0" smtClean="0">
                <a:solidFill>
                  <a:srgbClr val="DE5A00"/>
                </a:solidFill>
                <a:latin typeface="Cambria"/>
                <a:ea typeface="Cambria"/>
                <a:cs typeface="Cambria"/>
                <a:sym typeface="Cambria"/>
              </a:rPr>
              <a:t>Подати</a:t>
            </a:r>
            <a:r>
              <a:rPr lang="uk-UA" sz="1400" b="1" i="0" u="sng" strike="noStrike" cap="none" dirty="0">
                <a:solidFill>
                  <a:srgbClr val="DE5A00"/>
                </a:solidFill>
                <a:latin typeface="Cambria"/>
                <a:ea typeface="Cambria"/>
                <a:cs typeface="Cambria"/>
                <a:sym typeface="Cambria"/>
              </a:rPr>
              <a:t>: </a:t>
            </a:r>
            <a:r>
              <a:rPr lang="uk-UA" sz="1400" b="0" i="0" u="none" strike="noStrike" cap="none" dirty="0" smtClean="0">
                <a:solidFill>
                  <a:srgbClr val="DE5A00"/>
                </a:solidFill>
                <a:latin typeface="Cambria"/>
                <a:ea typeface="Cambria"/>
                <a:cs typeface="Cambria"/>
                <a:sym typeface="Cambria"/>
              </a:rPr>
              <a:t>клопотання,документ </a:t>
            </a:r>
            <a:r>
              <a:rPr lang="uk-UA" sz="1400" b="0" i="0" u="none" strike="noStrike" cap="none" dirty="0">
                <a:solidFill>
                  <a:srgbClr val="DE5A00"/>
                </a:solidFill>
                <a:latin typeface="Cambria"/>
                <a:ea typeface="Cambria"/>
                <a:cs typeface="Cambria"/>
                <a:sym typeface="Cambria"/>
              </a:rPr>
              <a:t>про підвищення кваліфікації, звіт про результати </a:t>
            </a:r>
            <a:endParaRPr sz="1400" dirty="0"/>
          </a:p>
        </p:txBody>
      </p:sp>
      <p:sp>
        <p:nvSpPr>
          <p:cNvPr id="510" name="Google Shape;95;p1"/>
          <p:cNvSpPr/>
          <p:nvPr/>
        </p:nvSpPr>
        <p:spPr>
          <a:xfrm>
            <a:off x="5434527" y="17212"/>
            <a:ext cx="3290319" cy="1468972"/>
          </a:xfrm>
          <a:prstGeom prst="ellipse">
            <a:avLst/>
          </a:prstGeom>
          <a:solidFill>
            <a:srgbClr val="FF000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mbria"/>
              <a:buNone/>
            </a:pPr>
            <a:r>
              <a:rPr lang="uk-UA" sz="1800" b="1" i="0" u="none" strike="noStrike" cap="none" dirty="0">
                <a:solidFill>
                  <a:schemeClr val="lt1"/>
                </a:solidFill>
                <a:latin typeface="Cambria"/>
                <a:ea typeface="Cambria"/>
                <a:cs typeface="Cambria"/>
                <a:sym typeface="Cambria"/>
              </a:rPr>
              <a:t>ЩОРІЧНО!!!</a:t>
            </a:r>
            <a:endParaRPr dirty="0"/>
          </a:p>
          <a:p>
            <a:pPr marL="0" marR="0" lvl="0" indent="0" algn="ctr" rtl="0">
              <a:lnSpc>
                <a:spcPct val="100000"/>
              </a:lnSpc>
              <a:spcBef>
                <a:spcPts val="0"/>
              </a:spcBef>
              <a:spcAft>
                <a:spcPts val="0"/>
              </a:spcAft>
              <a:buClr>
                <a:schemeClr val="lt1"/>
              </a:buClr>
              <a:buSzPts val="1800"/>
              <a:buFont typeface="Cambria"/>
              <a:buNone/>
            </a:pPr>
            <a:r>
              <a:rPr lang="uk-UA" sz="1800" b="0" i="0" u="none" strike="noStrike" cap="none" dirty="0">
                <a:solidFill>
                  <a:schemeClr val="lt1"/>
                </a:solidFill>
                <a:latin typeface="Cambria"/>
                <a:ea typeface="Cambria"/>
                <a:cs typeface="Cambria"/>
                <a:sym typeface="Cambria"/>
              </a:rPr>
              <a:t>Накопичувальна система: не менше </a:t>
            </a:r>
            <a:r>
              <a:rPr lang="uk-UA" sz="1800" b="0" i="0" u="sng" strike="noStrike" cap="none" dirty="0">
                <a:solidFill>
                  <a:schemeClr val="lt1"/>
                </a:solidFill>
                <a:latin typeface="Cambria"/>
                <a:ea typeface="Cambria"/>
                <a:cs typeface="Cambria"/>
                <a:sym typeface="Cambria"/>
              </a:rPr>
              <a:t>150 </a:t>
            </a:r>
            <a:r>
              <a:rPr lang="uk-UA" sz="1800" b="0" i="0" u="sng" strike="noStrike" cap="none" dirty="0" smtClean="0">
                <a:solidFill>
                  <a:schemeClr val="lt1"/>
                </a:solidFill>
                <a:latin typeface="Cambria"/>
                <a:ea typeface="Cambria"/>
                <a:cs typeface="Cambria"/>
                <a:sym typeface="Cambria"/>
              </a:rPr>
              <a:t>годин </a:t>
            </a:r>
            <a:r>
              <a:rPr lang="uk-UA" sz="1800" b="0" i="0" u="sng" strike="noStrike" cap="none" dirty="0">
                <a:solidFill>
                  <a:schemeClr val="lt1"/>
                </a:solidFill>
                <a:latin typeface="Cambria"/>
                <a:ea typeface="Cambria"/>
                <a:cs typeface="Cambria"/>
                <a:sym typeface="Cambria"/>
              </a:rPr>
              <a:t>на 5 років</a:t>
            </a:r>
            <a:endParaRPr dirty="0"/>
          </a:p>
        </p:txBody>
      </p:sp>
    </p:spTree>
    <p:extLst>
      <p:ext uri="{BB962C8B-B14F-4D97-AF65-F5344CB8AC3E}">
        <p14:creationId xmlns:p14="http://schemas.microsoft.com/office/powerpoint/2010/main" val="27465211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900"/>
                                  </p:stCondLst>
                                  <p:childTnLst>
                                    <p:set>
                                      <p:cBhvr>
                                        <p:cTn id="6" dur="1" fill="hold">
                                          <p:stCondLst>
                                            <p:cond delay="0"/>
                                          </p:stCondLst>
                                        </p:cTn>
                                        <p:tgtEl>
                                          <p:spTgt spid="132"/>
                                        </p:tgtEl>
                                        <p:attrNameLst>
                                          <p:attrName>style.visibility</p:attrName>
                                        </p:attrNameLst>
                                      </p:cBhvr>
                                      <p:to>
                                        <p:strVal val="visible"/>
                                      </p:to>
                                    </p:set>
                                    <p:animEffect transition="in" filter="wipe(down)">
                                      <p:cBhvr>
                                        <p:cTn id="7" dur="500"/>
                                        <p:tgtEl>
                                          <p:spTgt spid="132"/>
                                        </p:tgtEl>
                                      </p:cBhvr>
                                    </p:animEffect>
                                  </p:childTnLst>
                                </p:cTn>
                              </p:par>
                              <p:par>
                                <p:cTn id="8" presetID="22" presetClass="entr" presetSubtype="4" fill="hold" grpId="0" nodeType="withEffect">
                                  <p:stCondLst>
                                    <p:cond delay="2900"/>
                                  </p:stCondLst>
                                  <p:childTnLst>
                                    <p:set>
                                      <p:cBhvr>
                                        <p:cTn id="9" dur="1" fill="hold">
                                          <p:stCondLst>
                                            <p:cond delay="0"/>
                                          </p:stCondLst>
                                        </p:cTn>
                                        <p:tgtEl>
                                          <p:spTgt spid="129"/>
                                        </p:tgtEl>
                                        <p:attrNameLst>
                                          <p:attrName>style.visibility</p:attrName>
                                        </p:attrNameLst>
                                      </p:cBhvr>
                                      <p:to>
                                        <p:strVal val="visible"/>
                                      </p:to>
                                    </p:set>
                                    <p:animEffect transition="in" filter="wipe(down)">
                                      <p:cBhvr>
                                        <p:cTn id="10" dur="500"/>
                                        <p:tgtEl>
                                          <p:spTgt spid="1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9"/>
                                        </p:tgtEl>
                                        <p:attrNameLst>
                                          <p:attrName>style.visibility</p:attrName>
                                        </p:attrNameLst>
                                      </p:cBhvr>
                                      <p:to>
                                        <p:strVal val="visible"/>
                                      </p:to>
                                    </p:set>
                                    <p:animEffect transition="in" filter="wipe(down)">
                                      <p:cBhvr>
                                        <p:cTn id="13"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2" grpId="0" animBg="1"/>
      <p:bldP spid="1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69447" y="191068"/>
            <a:ext cx="9144347" cy="780184"/>
          </a:xfrm>
        </p:spPr>
        <p:txBody>
          <a:bodyPr/>
          <a:lstStyle/>
          <a:p>
            <a:r>
              <a:rPr lang="uk-UA" b="1" dirty="0">
                <a:solidFill>
                  <a:srgbClr val="1F464B"/>
                </a:solidFill>
              </a:rPr>
              <a:t>Атестація педагогічних працівників</a:t>
            </a:r>
            <a:endParaRPr lang="ru-RU" b="1" dirty="0">
              <a:solidFill>
                <a:srgbClr val="1F464B"/>
              </a:solidFill>
            </a:endParaRPr>
          </a:p>
        </p:txBody>
      </p:sp>
      <p:sp>
        <p:nvSpPr>
          <p:cNvPr id="3" name="Овал 2"/>
          <p:cNvSpPr/>
          <p:nvPr/>
        </p:nvSpPr>
        <p:spPr>
          <a:xfrm>
            <a:off x="4662986" y="858860"/>
            <a:ext cx="6714699" cy="3592175"/>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000" dirty="0" err="1">
                <a:solidFill>
                  <a:prstClr val="black"/>
                </a:solidFill>
              </a:rPr>
              <a:t>Атестація</a:t>
            </a:r>
            <a:r>
              <a:rPr lang="ru-RU" sz="2000" dirty="0">
                <a:solidFill>
                  <a:prstClr val="black"/>
                </a:solidFill>
              </a:rPr>
              <a:t> </a:t>
            </a:r>
            <a:r>
              <a:rPr lang="ru-RU" sz="2000" dirty="0" err="1">
                <a:solidFill>
                  <a:prstClr val="black"/>
                </a:solidFill>
              </a:rPr>
              <a:t>педагогічних</a:t>
            </a:r>
            <a:r>
              <a:rPr lang="ru-RU" sz="2000" dirty="0">
                <a:solidFill>
                  <a:prstClr val="black"/>
                </a:solidFill>
              </a:rPr>
              <a:t> </a:t>
            </a:r>
            <a:r>
              <a:rPr lang="ru-RU" sz="2000" dirty="0" err="1">
                <a:solidFill>
                  <a:prstClr val="black"/>
                </a:solidFill>
              </a:rPr>
              <a:t>працівників</a:t>
            </a:r>
            <a:r>
              <a:rPr lang="ru-RU" sz="2000" dirty="0">
                <a:solidFill>
                  <a:prstClr val="black"/>
                </a:solidFill>
              </a:rPr>
              <a:t> є </a:t>
            </a:r>
            <a:r>
              <a:rPr lang="ru-RU" sz="2000" dirty="0" err="1">
                <a:solidFill>
                  <a:prstClr val="black"/>
                </a:solidFill>
              </a:rPr>
              <a:t>важливим</a:t>
            </a:r>
            <a:r>
              <a:rPr lang="ru-RU" sz="2000" dirty="0">
                <a:solidFill>
                  <a:prstClr val="black"/>
                </a:solidFill>
              </a:rPr>
              <a:t> </a:t>
            </a:r>
            <a:r>
              <a:rPr lang="ru-RU" sz="2000" dirty="0" err="1">
                <a:solidFill>
                  <a:prstClr val="black"/>
                </a:solidFill>
              </a:rPr>
              <a:t>етапом</a:t>
            </a:r>
            <a:r>
              <a:rPr lang="ru-RU" sz="2000" dirty="0">
                <a:solidFill>
                  <a:prstClr val="black"/>
                </a:solidFill>
              </a:rPr>
              <a:t> </a:t>
            </a:r>
            <a:r>
              <a:rPr lang="ru-RU" sz="2000" dirty="0" err="1">
                <a:solidFill>
                  <a:prstClr val="black"/>
                </a:solidFill>
              </a:rPr>
              <a:t>професійного</a:t>
            </a:r>
            <a:r>
              <a:rPr lang="ru-RU" sz="2000" dirty="0">
                <a:solidFill>
                  <a:prstClr val="black"/>
                </a:solidFill>
              </a:rPr>
              <a:t> </a:t>
            </a:r>
            <a:r>
              <a:rPr lang="uk-UA" sz="2000" dirty="0">
                <a:solidFill>
                  <a:prstClr val="black"/>
                </a:solidFill>
              </a:rPr>
              <a:t>р</a:t>
            </a:r>
            <a:r>
              <a:rPr lang="ru-RU" sz="2000" dirty="0" err="1">
                <a:solidFill>
                  <a:prstClr val="black"/>
                </a:solidFill>
              </a:rPr>
              <a:t>озвитку</a:t>
            </a:r>
            <a:r>
              <a:rPr lang="ru-RU" sz="2000" dirty="0">
                <a:solidFill>
                  <a:prstClr val="black"/>
                </a:solidFill>
              </a:rPr>
              <a:t>. Вона </a:t>
            </a:r>
            <a:r>
              <a:rPr lang="ru-RU" sz="2000" dirty="0" err="1">
                <a:solidFill>
                  <a:prstClr val="black"/>
                </a:solidFill>
              </a:rPr>
              <a:t>сприяє</a:t>
            </a:r>
            <a:r>
              <a:rPr lang="ru-RU" sz="2000" dirty="0">
                <a:solidFill>
                  <a:prstClr val="black"/>
                </a:solidFill>
              </a:rPr>
              <a:t> </a:t>
            </a:r>
            <a:r>
              <a:rPr lang="ru-RU" sz="2000" dirty="0" err="1">
                <a:solidFill>
                  <a:prstClr val="black"/>
                </a:solidFill>
              </a:rPr>
              <a:t>підвищенню</a:t>
            </a:r>
            <a:r>
              <a:rPr lang="ru-RU" sz="2000" dirty="0">
                <a:solidFill>
                  <a:prstClr val="black"/>
                </a:solidFill>
              </a:rPr>
              <a:t> </a:t>
            </a:r>
            <a:r>
              <a:rPr lang="ru-RU" sz="2000" dirty="0" err="1">
                <a:solidFill>
                  <a:prstClr val="black"/>
                </a:solidFill>
              </a:rPr>
              <a:t>якості</a:t>
            </a:r>
            <a:r>
              <a:rPr lang="ru-RU" sz="2000" dirty="0">
                <a:solidFill>
                  <a:prstClr val="black"/>
                </a:solidFill>
              </a:rPr>
              <a:t> </a:t>
            </a:r>
            <a:r>
              <a:rPr lang="ru-RU" sz="2000" dirty="0" err="1">
                <a:solidFill>
                  <a:prstClr val="black"/>
                </a:solidFill>
              </a:rPr>
              <a:t>освіти</a:t>
            </a:r>
            <a:r>
              <a:rPr lang="ru-RU" sz="2000" dirty="0">
                <a:solidFill>
                  <a:prstClr val="black"/>
                </a:solidFill>
              </a:rPr>
              <a:t>, </a:t>
            </a:r>
            <a:r>
              <a:rPr lang="ru-RU" sz="2000" dirty="0" err="1">
                <a:solidFill>
                  <a:prstClr val="black"/>
                </a:solidFill>
              </a:rPr>
              <a:t>визначенню</a:t>
            </a:r>
            <a:r>
              <a:rPr lang="ru-RU" sz="2000" dirty="0">
                <a:solidFill>
                  <a:prstClr val="black"/>
                </a:solidFill>
              </a:rPr>
              <a:t> потреб у  </a:t>
            </a:r>
            <a:r>
              <a:rPr lang="ru-RU" sz="2000" dirty="0" err="1">
                <a:solidFill>
                  <a:prstClr val="black"/>
                </a:solidFill>
              </a:rPr>
              <a:t>професійному</a:t>
            </a:r>
            <a:r>
              <a:rPr lang="ru-RU" sz="2000" dirty="0">
                <a:solidFill>
                  <a:prstClr val="black"/>
                </a:solidFill>
              </a:rPr>
              <a:t> </a:t>
            </a:r>
            <a:r>
              <a:rPr lang="ru-RU" sz="2000" dirty="0" err="1">
                <a:solidFill>
                  <a:prstClr val="black"/>
                </a:solidFill>
              </a:rPr>
              <a:t>зростанні</a:t>
            </a:r>
            <a:r>
              <a:rPr lang="ru-RU" sz="2000" dirty="0">
                <a:solidFill>
                  <a:prstClr val="black"/>
                </a:solidFill>
              </a:rPr>
              <a:t> </a:t>
            </a:r>
            <a:r>
              <a:rPr lang="ru-RU" sz="2000" dirty="0" err="1">
                <a:solidFill>
                  <a:prstClr val="black"/>
                </a:solidFill>
              </a:rPr>
              <a:t>вчителів</a:t>
            </a:r>
            <a:r>
              <a:rPr lang="ru-RU" sz="2000" dirty="0">
                <a:solidFill>
                  <a:prstClr val="black"/>
                </a:solidFill>
              </a:rPr>
              <a:t>, </a:t>
            </a:r>
            <a:r>
              <a:rPr lang="ru-RU" sz="2000" dirty="0" err="1">
                <a:solidFill>
                  <a:prstClr val="black"/>
                </a:solidFill>
              </a:rPr>
              <a:t>стимулюванню</a:t>
            </a:r>
            <a:r>
              <a:rPr lang="ru-RU" sz="2000" dirty="0">
                <a:solidFill>
                  <a:prstClr val="black"/>
                </a:solidFill>
              </a:rPr>
              <a:t> </a:t>
            </a:r>
            <a:r>
              <a:rPr lang="ru-RU" sz="2000" dirty="0" err="1">
                <a:solidFill>
                  <a:prstClr val="black"/>
                </a:solidFill>
              </a:rPr>
              <a:t>їхнього</a:t>
            </a:r>
            <a:r>
              <a:rPr lang="ru-RU" sz="2000" dirty="0">
                <a:solidFill>
                  <a:prstClr val="black"/>
                </a:solidFill>
              </a:rPr>
              <a:t> </a:t>
            </a:r>
            <a:r>
              <a:rPr lang="ru-RU" sz="2000" dirty="0" err="1">
                <a:solidFill>
                  <a:prstClr val="black"/>
                </a:solidFill>
              </a:rPr>
              <a:t>професійного</a:t>
            </a:r>
            <a:r>
              <a:rPr lang="ru-RU" sz="2000" dirty="0">
                <a:solidFill>
                  <a:prstClr val="black"/>
                </a:solidFill>
              </a:rPr>
              <a:t> </a:t>
            </a:r>
            <a:r>
              <a:rPr lang="ru-RU" sz="2000" dirty="0" err="1">
                <a:solidFill>
                  <a:prstClr val="black"/>
                </a:solidFill>
              </a:rPr>
              <a:t>зростання</a:t>
            </a:r>
            <a:r>
              <a:rPr lang="ru-RU" sz="2000" dirty="0">
                <a:solidFill>
                  <a:prstClr val="black"/>
                </a:solidFill>
              </a:rPr>
              <a:t> та </a:t>
            </a:r>
            <a:r>
              <a:rPr lang="ru-RU" sz="2000" dirty="0" err="1">
                <a:solidFill>
                  <a:prstClr val="black"/>
                </a:solidFill>
              </a:rPr>
              <a:t>визнанню</a:t>
            </a:r>
            <a:r>
              <a:rPr lang="ru-RU" sz="2000" dirty="0">
                <a:solidFill>
                  <a:prstClr val="black"/>
                </a:solidFill>
              </a:rPr>
              <a:t> </a:t>
            </a:r>
            <a:r>
              <a:rPr lang="ru-RU" sz="2000" dirty="0" err="1">
                <a:solidFill>
                  <a:prstClr val="black"/>
                </a:solidFill>
              </a:rPr>
              <a:t>досягнень</a:t>
            </a:r>
            <a:r>
              <a:rPr lang="ru-RU" sz="2000" dirty="0">
                <a:solidFill>
                  <a:prstClr val="black"/>
                </a:solidFill>
              </a:rPr>
              <a:t> у </a:t>
            </a:r>
            <a:r>
              <a:rPr lang="ru-RU" sz="2000" dirty="0" err="1">
                <a:solidFill>
                  <a:prstClr val="black"/>
                </a:solidFill>
              </a:rPr>
              <a:t>педагогічній</a:t>
            </a:r>
            <a:r>
              <a:rPr lang="ru-RU" sz="2000" dirty="0">
                <a:solidFill>
                  <a:prstClr val="black"/>
                </a:solidFill>
              </a:rPr>
              <a:t> </a:t>
            </a:r>
            <a:r>
              <a:rPr lang="ru-RU" sz="2000" dirty="0" err="1">
                <a:solidFill>
                  <a:prstClr val="black"/>
                </a:solidFill>
              </a:rPr>
              <a:t>діяльності</a:t>
            </a:r>
            <a:r>
              <a:rPr lang="ru-RU" sz="2000" dirty="0">
                <a:solidFill>
                  <a:prstClr val="black"/>
                </a:solidFill>
              </a:rPr>
              <a:t>.</a:t>
            </a:r>
          </a:p>
        </p:txBody>
      </p:sp>
      <p:sp>
        <p:nvSpPr>
          <p:cNvPr id="4" name="Овал 3"/>
          <p:cNvSpPr/>
          <p:nvPr/>
        </p:nvSpPr>
        <p:spPr>
          <a:xfrm>
            <a:off x="2690883" y="4131409"/>
            <a:ext cx="6575947" cy="2726591"/>
          </a:xfrm>
          <a:prstGeom prst="ellipse">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000" dirty="0"/>
              <a:t>В </a:t>
            </a:r>
            <a:r>
              <a:rPr lang="ru-RU" sz="2000" dirty="0" err="1"/>
              <a:t>законодавстві</a:t>
            </a:r>
            <a:r>
              <a:rPr lang="ru-RU" sz="2000" dirty="0"/>
              <a:t> про </a:t>
            </a:r>
            <a:r>
              <a:rPr lang="ru-RU" sz="2000" dirty="0" err="1"/>
              <a:t>освіту</a:t>
            </a:r>
            <a:r>
              <a:rPr lang="ru-RU" sz="2000" dirty="0"/>
              <a:t> </a:t>
            </a:r>
            <a:r>
              <a:rPr lang="ru-RU" sz="2000" dirty="0" err="1"/>
              <a:t>атестація</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розглядається</a:t>
            </a:r>
            <a:r>
              <a:rPr lang="ru-RU" sz="2000" dirty="0"/>
              <a:t> як система </a:t>
            </a:r>
            <a:r>
              <a:rPr lang="ru-RU" sz="2000" dirty="0" err="1"/>
              <a:t>заходів</a:t>
            </a:r>
            <a:r>
              <a:rPr lang="ru-RU" sz="2000" dirty="0"/>
              <a:t>, </a:t>
            </a:r>
            <a:r>
              <a:rPr lang="ru-RU" sz="2000" dirty="0" err="1"/>
              <a:t>спрямованих</a:t>
            </a:r>
            <a:r>
              <a:rPr lang="ru-RU" sz="2000" dirty="0"/>
              <a:t> на </a:t>
            </a:r>
            <a:r>
              <a:rPr lang="ru-RU" sz="2000" dirty="0" err="1"/>
              <a:t>всебічне</a:t>
            </a:r>
            <a:r>
              <a:rPr lang="ru-RU" sz="2000" dirty="0"/>
              <a:t> та </a:t>
            </a:r>
            <a:r>
              <a:rPr lang="ru-RU" sz="2000" dirty="0" err="1"/>
              <a:t>комплексне</a:t>
            </a:r>
            <a:r>
              <a:rPr lang="ru-RU" sz="2000" dirty="0"/>
              <a:t> </a:t>
            </a:r>
            <a:r>
              <a:rPr lang="ru-RU" sz="2000" dirty="0" err="1"/>
              <a:t>оцінювання</a:t>
            </a:r>
            <a:r>
              <a:rPr lang="ru-RU" sz="2000" dirty="0"/>
              <a:t> </a:t>
            </a:r>
            <a:r>
              <a:rPr lang="ru-RU" sz="2000" dirty="0" err="1"/>
              <a:t>педагогічної</a:t>
            </a:r>
            <a:r>
              <a:rPr lang="ru-RU" sz="2000" dirty="0"/>
              <a:t> </a:t>
            </a:r>
            <a:r>
              <a:rPr lang="ru-RU" sz="2000" dirty="0" err="1"/>
              <a:t>діяльності</a:t>
            </a:r>
            <a:r>
              <a:rPr lang="ru-RU" sz="2000" dirty="0"/>
              <a:t> </a:t>
            </a:r>
            <a:r>
              <a:rPr lang="ru-RU" sz="2000" dirty="0" err="1"/>
              <a:t>педпрацівників</a:t>
            </a:r>
            <a:r>
              <a:rPr lang="ru-RU" sz="2000" dirty="0"/>
              <a:t> (ч.1 ст. 50 Закону </a:t>
            </a:r>
            <a:r>
              <a:rPr lang="ru-RU" sz="2000" dirty="0" err="1"/>
              <a:t>України</a:t>
            </a:r>
            <a:r>
              <a:rPr lang="ru-RU" sz="2000" dirty="0"/>
              <a:t> «Про </a:t>
            </a:r>
            <a:r>
              <a:rPr lang="ru-RU" sz="2000" dirty="0" err="1"/>
              <a:t>світу</a:t>
            </a:r>
            <a:r>
              <a:rPr lang="ru-RU" sz="2000" dirty="0"/>
              <a:t>»).</a:t>
            </a:r>
          </a:p>
        </p:txBody>
      </p:sp>
      <p:pic>
        <p:nvPicPr>
          <p:cNvPr id="5" name="object 6"/>
          <p:cNvPicPr/>
          <p:nvPr/>
        </p:nvPicPr>
        <p:blipFill>
          <a:blip r:embed="rId2" cstate="print"/>
          <a:stretch>
            <a:fillRect/>
          </a:stretch>
        </p:blipFill>
        <p:spPr>
          <a:xfrm>
            <a:off x="0" y="1708092"/>
            <a:ext cx="4662986" cy="2630691"/>
          </a:xfrm>
          <a:prstGeom prst="rect">
            <a:avLst/>
          </a:prstGeom>
        </p:spPr>
      </p:pic>
    </p:spTree>
    <p:extLst>
      <p:ext uri="{BB962C8B-B14F-4D97-AF65-F5344CB8AC3E}">
        <p14:creationId xmlns:p14="http://schemas.microsoft.com/office/powerpoint/2010/main" val="411947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357842" y="29680"/>
            <a:ext cx="9144347" cy="780184"/>
          </a:xfrm>
        </p:spPr>
        <p:txBody>
          <a:bodyPr/>
          <a:lstStyle/>
          <a:p>
            <a:r>
              <a:rPr lang="uk-UA" b="1" dirty="0">
                <a:solidFill>
                  <a:srgbClr val="1F464B"/>
                </a:solidFill>
              </a:rPr>
              <a:t>Нормативно-правове забезпечення</a:t>
            </a:r>
            <a:endParaRPr lang="ru-RU" b="1" dirty="0">
              <a:solidFill>
                <a:srgbClr val="1F464B"/>
              </a:solidFill>
            </a:endParaRPr>
          </a:p>
        </p:txBody>
      </p:sp>
      <p:sp>
        <p:nvSpPr>
          <p:cNvPr id="5" name="Блок-схема: знак завершения 4"/>
          <p:cNvSpPr/>
          <p:nvPr/>
        </p:nvSpPr>
        <p:spPr>
          <a:xfrm>
            <a:off x="881335" y="850930"/>
            <a:ext cx="10503903" cy="639060"/>
          </a:xfrm>
          <a:prstGeom prst="flowChartTerminator">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r>
              <a:rPr lang="ru-RU" sz="2000" dirty="0">
                <a:solidFill>
                  <a:prstClr val="black"/>
                </a:solidFill>
              </a:rPr>
              <a:t>Закон </a:t>
            </a:r>
            <a:r>
              <a:rPr lang="ru-RU" sz="2000" dirty="0" err="1">
                <a:solidFill>
                  <a:prstClr val="black"/>
                </a:solidFill>
              </a:rPr>
              <a:t>України</a:t>
            </a:r>
            <a:r>
              <a:rPr lang="ru-RU" sz="2000" dirty="0">
                <a:solidFill>
                  <a:prstClr val="black"/>
                </a:solidFill>
              </a:rPr>
              <a:t> «Про </a:t>
            </a:r>
            <a:r>
              <a:rPr lang="ru-RU" sz="2000" dirty="0" err="1">
                <a:solidFill>
                  <a:prstClr val="black"/>
                </a:solidFill>
              </a:rPr>
              <a:t>освіту</a:t>
            </a:r>
            <a:r>
              <a:rPr lang="ru-RU" sz="2000" dirty="0">
                <a:solidFill>
                  <a:prstClr val="black"/>
                </a:solidFill>
              </a:rPr>
              <a:t>», </a:t>
            </a:r>
            <a:r>
              <a:rPr lang="ru-RU" sz="2000" dirty="0" err="1">
                <a:solidFill>
                  <a:prstClr val="black"/>
                </a:solidFill>
              </a:rPr>
              <a:t>стаття</a:t>
            </a:r>
            <a:r>
              <a:rPr lang="ru-RU" sz="2000" dirty="0">
                <a:solidFill>
                  <a:prstClr val="black"/>
                </a:solidFill>
              </a:rPr>
              <a:t> 50, </a:t>
            </a:r>
            <a:r>
              <a:rPr lang="ru-RU" sz="2000" dirty="0" err="1">
                <a:solidFill>
                  <a:prstClr val="black"/>
                </a:solidFill>
              </a:rPr>
              <a:t>частина</a:t>
            </a:r>
            <a:r>
              <a:rPr lang="ru-RU" sz="2000" dirty="0">
                <a:solidFill>
                  <a:prstClr val="black"/>
                </a:solidFill>
              </a:rPr>
              <a:t> 5 </a:t>
            </a:r>
            <a:r>
              <a:rPr lang="ru-RU" sz="2000" dirty="0" err="1">
                <a:solidFill>
                  <a:prstClr val="black"/>
                </a:solidFill>
              </a:rPr>
              <a:t>статті</a:t>
            </a:r>
            <a:r>
              <a:rPr lang="ru-RU" sz="2000" dirty="0">
                <a:solidFill>
                  <a:prstClr val="black"/>
                </a:solidFill>
              </a:rPr>
              <a:t> 58, </a:t>
            </a:r>
            <a:r>
              <a:rPr lang="ru-RU" sz="2000" dirty="0" err="1">
                <a:solidFill>
                  <a:prstClr val="black"/>
                </a:solidFill>
              </a:rPr>
              <a:t>стаття</a:t>
            </a:r>
            <a:r>
              <a:rPr lang="ru-RU" sz="2000" dirty="0">
                <a:solidFill>
                  <a:prstClr val="black"/>
                </a:solidFill>
              </a:rPr>
              <a:t> 59</a:t>
            </a:r>
          </a:p>
        </p:txBody>
      </p:sp>
      <p:sp>
        <p:nvSpPr>
          <p:cNvPr id="6" name="Блок-схема: знак завершения 5"/>
          <p:cNvSpPr/>
          <p:nvPr/>
        </p:nvSpPr>
        <p:spPr>
          <a:xfrm>
            <a:off x="95533" y="1722240"/>
            <a:ext cx="10503903" cy="685144"/>
          </a:xfrm>
          <a:prstGeom prst="flowChartTerminator">
            <a:avLst/>
          </a:prstGeom>
          <a:solidFill>
            <a:schemeClr val="accent4">
              <a:lumMod val="40000"/>
              <a:lumOff val="60000"/>
            </a:schemeClr>
          </a:solidFill>
          <a:ln w="19050">
            <a:solidFill>
              <a:srgbClr val="3C9A74"/>
            </a:solidFill>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lvl="0"/>
            <a:r>
              <a:rPr lang="ru-RU" sz="2000" dirty="0">
                <a:solidFill>
                  <a:prstClr val="black"/>
                </a:solidFill>
              </a:rPr>
              <a:t>Закон </a:t>
            </a:r>
            <a:r>
              <a:rPr lang="ru-RU" sz="2000" dirty="0" err="1">
                <a:solidFill>
                  <a:prstClr val="black"/>
                </a:solidFill>
              </a:rPr>
              <a:t>України</a:t>
            </a:r>
            <a:r>
              <a:rPr lang="ru-RU" sz="2000" dirty="0">
                <a:solidFill>
                  <a:prstClr val="black"/>
                </a:solidFill>
              </a:rPr>
              <a:t> «Про </a:t>
            </a:r>
            <a:r>
              <a:rPr lang="ru-RU" sz="2000" dirty="0" err="1">
                <a:solidFill>
                  <a:prstClr val="black"/>
                </a:solidFill>
              </a:rPr>
              <a:t>повну</a:t>
            </a:r>
            <a:r>
              <a:rPr lang="ru-RU" sz="2000" dirty="0">
                <a:solidFill>
                  <a:prstClr val="black"/>
                </a:solidFill>
              </a:rPr>
              <a:t> </a:t>
            </a:r>
            <a:r>
              <a:rPr lang="ru-RU" sz="2000" dirty="0" err="1">
                <a:solidFill>
                  <a:prstClr val="black"/>
                </a:solidFill>
              </a:rPr>
              <a:t>загальну</a:t>
            </a:r>
            <a:r>
              <a:rPr lang="ru-RU" sz="2000" dirty="0">
                <a:solidFill>
                  <a:prstClr val="black"/>
                </a:solidFill>
              </a:rPr>
              <a:t> </a:t>
            </a:r>
            <a:r>
              <a:rPr lang="ru-RU" sz="2000" dirty="0" err="1">
                <a:solidFill>
                  <a:prstClr val="black"/>
                </a:solidFill>
              </a:rPr>
              <a:t>середню</a:t>
            </a:r>
            <a:r>
              <a:rPr lang="ru-RU" sz="2000" dirty="0">
                <a:solidFill>
                  <a:prstClr val="black"/>
                </a:solidFill>
              </a:rPr>
              <a:t> </a:t>
            </a:r>
            <a:r>
              <a:rPr lang="ru-RU" sz="2000" dirty="0" err="1">
                <a:solidFill>
                  <a:prstClr val="black"/>
                </a:solidFill>
              </a:rPr>
              <a:t>освіту</a:t>
            </a:r>
            <a:r>
              <a:rPr lang="ru-RU" sz="2000" dirty="0">
                <a:solidFill>
                  <a:prstClr val="black"/>
                </a:solidFill>
              </a:rPr>
              <a:t>», </a:t>
            </a:r>
            <a:r>
              <a:rPr lang="ru-RU" sz="2000" dirty="0" err="1">
                <a:solidFill>
                  <a:prstClr val="black"/>
                </a:solidFill>
              </a:rPr>
              <a:t>стаття</a:t>
            </a:r>
            <a:r>
              <a:rPr lang="ru-RU" sz="2000" dirty="0">
                <a:solidFill>
                  <a:prstClr val="black"/>
                </a:solidFill>
              </a:rPr>
              <a:t> 48, </a:t>
            </a:r>
            <a:r>
              <a:rPr lang="ru-RU" sz="2000" dirty="0" err="1">
                <a:solidFill>
                  <a:prstClr val="black"/>
                </a:solidFill>
              </a:rPr>
              <a:t>стаття</a:t>
            </a:r>
            <a:r>
              <a:rPr lang="ru-RU" sz="2000" dirty="0">
                <a:solidFill>
                  <a:prstClr val="black"/>
                </a:solidFill>
              </a:rPr>
              <a:t> 51</a:t>
            </a:r>
          </a:p>
        </p:txBody>
      </p:sp>
      <p:sp>
        <p:nvSpPr>
          <p:cNvPr id="7" name="Блок-схема: знак завершения 6"/>
          <p:cNvSpPr/>
          <p:nvPr/>
        </p:nvSpPr>
        <p:spPr>
          <a:xfrm>
            <a:off x="409433" y="5268036"/>
            <a:ext cx="11782567" cy="1310185"/>
          </a:xfrm>
          <a:prstGeom prst="flowChartTerminator">
            <a:avLst/>
          </a:prstGeom>
          <a:solidFill>
            <a:schemeClr val="accent6">
              <a:lumMod val="40000"/>
              <a:lumOff val="60000"/>
            </a:schemeClr>
          </a:solidFill>
          <a:ln w="19050">
            <a:solidFill>
              <a:srgbClr val="3C9A74"/>
            </a:solidFill>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lvl="0"/>
            <a:r>
              <a:rPr lang="ru-RU" sz="2000" dirty="0" err="1">
                <a:solidFill>
                  <a:prstClr val="black"/>
                </a:solidFill>
              </a:rPr>
              <a:t>Положення</a:t>
            </a:r>
            <a:r>
              <a:rPr lang="ru-RU" sz="2000" dirty="0">
                <a:solidFill>
                  <a:prstClr val="black"/>
                </a:solidFill>
              </a:rPr>
              <a:t> про </a:t>
            </a:r>
            <a:r>
              <a:rPr lang="ru-RU" sz="2000" dirty="0" err="1">
                <a:solidFill>
                  <a:prstClr val="black"/>
                </a:solidFill>
              </a:rPr>
              <a:t>атестацію</a:t>
            </a:r>
            <a:r>
              <a:rPr lang="ru-RU" sz="2000" dirty="0">
                <a:solidFill>
                  <a:prstClr val="black"/>
                </a:solidFill>
              </a:rPr>
              <a:t> </a:t>
            </a:r>
            <a:r>
              <a:rPr lang="ru-RU" sz="2000" dirty="0" err="1">
                <a:solidFill>
                  <a:prstClr val="black"/>
                </a:solidFill>
              </a:rPr>
              <a:t>педагогічних</a:t>
            </a:r>
            <a:r>
              <a:rPr lang="ru-RU" sz="2000" dirty="0">
                <a:solidFill>
                  <a:prstClr val="black"/>
                </a:solidFill>
              </a:rPr>
              <a:t> </a:t>
            </a:r>
            <a:r>
              <a:rPr lang="ru-RU" sz="2000" dirty="0" err="1">
                <a:solidFill>
                  <a:prstClr val="black"/>
                </a:solidFill>
              </a:rPr>
              <a:t>працівників</a:t>
            </a:r>
            <a:r>
              <a:rPr lang="ru-RU" sz="2000" dirty="0">
                <a:solidFill>
                  <a:prstClr val="black"/>
                </a:solidFill>
              </a:rPr>
              <a:t> </a:t>
            </a:r>
            <a:r>
              <a:rPr lang="ru-RU" sz="2000" dirty="0" err="1">
                <a:solidFill>
                  <a:prstClr val="black"/>
                </a:solidFill>
              </a:rPr>
              <a:t>затверджене</a:t>
            </a:r>
            <a:r>
              <a:rPr lang="ru-RU" sz="2000" dirty="0">
                <a:solidFill>
                  <a:prstClr val="black"/>
                </a:solidFill>
              </a:rPr>
              <a:t> наказом </a:t>
            </a:r>
            <a:r>
              <a:rPr lang="ru-RU" sz="2000" dirty="0" err="1">
                <a:solidFill>
                  <a:prstClr val="black"/>
                </a:solidFill>
              </a:rPr>
              <a:t>Міністерства</a:t>
            </a:r>
            <a:r>
              <a:rPr lang="ru-RU" sz="2000" dirty="0">
                <a:solidFill>
                  <a:prstClr val="black"/>
                </a:solidFill>
              </a:rPr>
              <a:t>  </a:t>
            </a:r>
            <a:r>
              <a:rPr lang="ru-RU" sz="2000" dirty="0" err="1">
                <a:solidFill>
                  <a:prstClr val="black"/>
                </a:solidFill>
              </a:rPr>
              <a:t>освіти</a:t>
            </a:r>
            <a:r>
              <a:rPr lang="ru-RU" sz="2000" dirty="0">
                <a:solidFill>
                  <a:prstClr val="black"/>
                </a:solidFill>
              </a:rPr>
              <a:t> і науки </a:t>
            </a:r>
            <a:r>
              <a:rPr lang="ru-RU" sz="2000" dirty="0" err="1">
                <a:solidFill>
                  <a:prstClr val="black"/>
                </a:solidFill>
              </a:rPr>
              <a:t>України</a:t>
            </a:r>
            <a:r>
              <a:rPr lang="ru-RU" sz="2000" dirty="0">
                <a:solidFill>
                  <a:prstClr val="black"/>
                </a:solidFill>
              </a:rPr>
              <a:t> </a:t>
            </a:r>
            <a:r>
              <a:rPr lang="ru-RU" sz="2000" dirty="0" err="1">
                <a:solidFill>
                  <a:prstClr val="black"/>
                </a:solidFill>
              </a:rPr>
              <a:t>від</a:t>
            </a:r>
            <a:r>
              <a:rPr lang="ru-RU" sz="2000" dirty="0">
                <a:solidFill>
                  <a:prstClr val="black"/>
                </a:solidFill>
              </a:rPr>
              <a:t> 09 </a:t>
            </a:r>
            <a:r>
              <a:rPr lang="ru-RU" sz="2000" dirty="0" err="1">
                <a:solidFill>
                  <a:prstClr val="black"/>
                </a:solidFill>
              </a:rPr>
              <a:t>вересня</a:t>
            </a:r>
            <a:r>
              <a:rPr lang="ru-RU" sz="2000" dirty="0">
                <a:solidFill>
                  <a:prstClr val="black"/>
                </a:solidFill>
              </a:rPr>
              <a:t> 2022 року № 805, </a:t>
            </a:r>
            <a:r>
              <a:rPr lang="ru-RU" sz="2000" dirty="0" err="1">
                <a:solidFill>
                  <a:prstClr val="black"/>
                </a:solidFill>
              </a:rPr>
              <a:t>зареєстровано</a:t>
            </a:r>
            <a:r>
              <a:rPr lang="ru-RU" sz="2000" dirty="0">
                <a:solidFill>
                  <a:prstClr val="black"/>
                </a:solidFill>
              </a:rPr>
              <a:t> в </a:t>
            </a:r>
            <a:r>
              <a:rPr lang="ru-RU" sz="2000" dirty="0" err="1">
                <a:solidFill>
                  <a:prstClr val="black"/>
                </a:solidFill>
              </a:rPr>
              <a:t>Міністерстві</a:t>
            </a:r>
            <a:r>
              <a:rPr lang="ru-RU" sz="2000" dirty="0">
                <a:solidFill>
                  <a:prstClr val="black"/>
                </a:solidFill>
              </a:rPr>
              <a:t>  </a:t>
            </a:r>
            <a:r>
              <a:rPr lang="ru-RU" sz="2000" dirty="0" err="1">
                <a:solidFill>
                  <a:prstClr val="black"/>
                </a:solidFill>
              </a:rPr>
              <a:t>юстиції</a:t>
            </a:r>
            <a:r>
              <a:rPr lang="ru-RU" sz="2000" dirty="0">
                <a:solidFill>
                  <a:prstClr val="black"/>
                </a:solidFill>
              </a:rPr>
              <a:t> </a:t>
            </a:r>
            <a:r>
              <a:rPr lang="ru-RU" sz="2000" dirty="0" err="1">
                <a:solidFill>
                  <a:prstClr val="black"/>
                </a:solidFill>
              </a:rPr>
              <a:t>України</a:t>
            </a:r>
            <a:r>
              <a:rPr lang="ru-RU" sz="2000" dirty="0">
                <a:solidFill>
                  <a:prstClr val="black"/>
                </a:solidFill>
              </a:rPr>
              <a:t> 21 </a:t>
            </a:r>
            <a:r>
              <a:rPr lang="ru-RU" sz="2000" dirty="0" err="1">
                <a:solidFill>
                  <a:prstClr val="black"/>
                </a:solidFill>
              </a:rPr>
              <a:t>грудня</a:t>
            </a:r>
            <a:r>
              <a:rPr lang="ru-RU" sz="2000" dirty="0">
                <a:solidFill>
                  <a:prstClr val="black"/>
                </a:solidFill>
              </a:rPr>
              <a:t> 2022 р. за № 1649/38985</a:t>
            </a:r>
          </a:p>
        </p:txBody>
      </p:sp>
      <p:sp>
        <p:nvSpPr>
          <p:cNvPr id="8" name="Блок-схема: знак завершения 7"/>
          <p:cNvSpPr/>
          <p:nvPr/>
        </p:nvSpPr>
        <p:spPr>
          <a:xfrm>
            <a:off x="95534" y="2664554"/>
            <a:ext cx="11245756" cy="1102230"/>
          </a:xfrm>
          <a:prstGeom prst="flowChartTerminator">
            <a:avLst/>
          </a:prstGeom>
          <a:solidFill>
            <a:schemeClr val="accent6">
              <a:lumMod val="40000"/>
              <a:lumOff val="60000"/>
            </a:schemeClr>
          </a:solidFill>
          <a:ln w="19050">
            <a:solidFill>
              <a:srgbClr val="3C9A74"/>
            </a:solidFill>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lvl="0"/>
            <a:endParaRPr lang="ru-RU" sz="2000" dirty="0">
              <a:solidFill>
                <a:prstClr val="black"/>
              </a:solidFill>
            </a:endParaRPr>
          </a:p>
          <a:p>
            <a:pPr lvl="0"/>
            <a:r>
              <a:rPr lang="ru-RU" sz="2000" dirty="0">
                <a:solidFill>
                  <a:prstClr val="black"/>
                </a:solidFill>
              </a:rPr>
              <a:t>Постанова </a:t>
            </a:r>
            <a:r>
              <a:rPr lang="ru-RU" sz="2000" dirty="0" err="1">
                <a:solidFill>
                  <a:prstClr val="black"/>
                </a:solidFill>
              </a:rPr>
              <a:t>Кабінету</a:t>
            </a:r>
            <a:r>
              <a:rPr lang="ru-RU" sz="2000" dirty="0">
                <a:solidFill>
                  <a:prstClr val="black"/>
                </a:solidFill>
              </a:rPr>
              <a:t> </a:t>
            </a:r>
            <a:r>
              <a:rPr lang="ru-RU" sz="2000" dirty="0" err="1">
                <a:solidFill>
                  <a:prstClr val="black"/>
                </a:solidFill>
              </a:rPr>
              <a:t>Міністрів</a:t>
            </a:r>
            <a:r>
              <a:rPr lang="ru-RU" sz="2000" dirty="0">
                <a:solidFill>
                  <a:prstClr val="black"/>
                </a:solidFill>
              </a:rPr>
              <a:t> </a:t>
            </a:r>
            <a:r>
              <a:rPr lang="ru-RU" sz="2000" dirty="0" err="1">
                <a:solidFill>
                  <a:prstClr val="black"/>
                </a:solidFill>
              </a:rPr>
              <a:t>України</a:t>
            </a:r>
            <a:r>
              <a:rPr lang="ru-RU" sz="2000" dirty="0">
                <a:solidFill>
                  <a:prstClr val="black"/>
                </a:solidFill>
              </a:rPr>
              <a:t> </a:t>
            </a:r>
            <a:r>
              <a:rPr lang="ru-RU" sz="2000" dirty="0" err="1">
                <a:solidFill>
                  <a:prstClr val="black"/>
                </a:solidFill>
              </a:rPr>
              <a:t>від</a:t>
            </a:r>
            <a:r>
              <a:rPr lang="ru-RU" sz="2000" dirty="0">
                <a:solidFill>
                  <a:prstClr val="black"/>
                </a:solidFill>
              </a:rPr>
              <a:t> 23 </a:t>
            </a:r>
            <a:r>
              <a:rPr lang="ru-RU" sz="2000" dirty="0" err="1">
                <a:solidFill>
                  <a:prstClr val="black"/>
                </a:solidFill>
              </a:rPr>
              <a:t>грудня</a:t>
            </a:r>
            <a:r>
              <a:rPr lang="ru-RU" sz="2000" dirty="0">
                <a:solidFill>
                  <a:prstClr val="black"/>
                </a:solidFill>
              </a:rPr>
              <a:t> 2015 року № 1109 «Про </a:t>
            </a:r>
            <a:r>
              <a:rPr lang="ru-RU" sz="2000" dirty="0" err="1">
                <a:solidFill>
                  <a:prstClr val="black"/>
                </a:solidFill>
              </a:rPr>
              <a:t>затвердження</a:t>
            </a:r>
            <a:r>
              <a:rPr lang="ru-RU" sz="2000" dirty="0">
                <a:solidFill>
                  <a:prstClr val="black"/>
                </a:solidFill>
              </a:rPr>
              <a:t> </a:t>
            </a:r>
            <a:r>
              <a:rPr lang="ru-RU" sz="2000" dirty="0" err="1">
                <a:solidFill>
                  <a:prstClr val="black"/>
                </a:solidFill>
              </a:rPr>
              <a:t>переліку</a:t>
            </a:r>
            <a:r>
              <a:rPr lang="ru-RU" sz="2000" dirty="0">
                <a:solidFill>
                  <a:prstClr val="black"/>
                </a:solidFill>
              </a:rPr>
              <a:t> </a:t>
            </a:r>
            <a:r>
              <a:rPr lang="ru-RU" sz="2000" dirty="0" err="1">
                <a:solidFill>
                  <a:prstClr val="black"/>
                </a:solidFill>
              </a:rPr>
              <a:t>кваліфікаційних</a:t>
            </a:r>
            <a:r>
              <a:rPr lang="ru-RU" sz="2000" dirty="0">
                <a:solidFill>
                  <a:prstClr val="black"/>
                </a:solidFill>
              </a:rPr>
              <a:t> </a:t>
            </a:r>
            <a:r>
              <a:rPr lang="ru-RU" sz="2000" dirty="0" err="1">
                <a:solidFill>
                  <a:prstClr val="black"/>
                </a:solidFill>
              </a:rPr>
              <a:t>категорій</a:t>
            </a:r>
            <a:r>
              <a:rPr lang="ru-RU" sz="2000" dirty="0">
                <a:solidFill>
                  <a:prstClr val="black"/>
                </a:solidFill>
              </a:rPr>
              <a:t> і </a:t>
            </a:r>
            <a:r>
              <a:rPr lang="ru-RU" sz="2000" dirty="0" err="1">
                <a:solidFill>
                  <a:prstClr val="black"/>
                </a:solidFill>
              </a:rPr>
              <a:t>педагогічних</a:t>
            </a:r>
            <a:r>
              <a:rPr lang="ru-RU" sz="2000" dirty="0">
                <a:solidFill>
                  <a:prstClr val="black"/>
                </a:solidFill>
              </a:rPr>
              <a:t> </a:t>
            </a:r>
            <a:r>
              <a:rPr lang="ru-RU" sz="2000" dirty="0" err="1">
                <a:solidFill>
                  <a:prstClr val="black"/>
                </a:solidFill>
              </a:rPr>
              <a:t>звань</a:t>
            </a:r>
            <a:r>
              <a:rPr lang="ru-RU" sz="2000" dirty="0">
                <a:solidFill>
                  <a:prstClr val="black"/>
                </a:solidFill>
              </a:rPr>
              <a:t> </a:t>
            </a:r>
            <a:r>
              <a:rPr lang="ru-RU" sz="2000" dirty="0" err="1">
                <a:solidFill>
                  <a:prstClr val="black"/>
                </a:solidFill>
              </a:rPr>
              <a:t>педагогічних</a:t>
            </a:r>
            <a:r>
              <a:rPr lang="ru-RU" sz="2000" dirty="0">
                <a:solidFill>
                  <a:prstClr val="black"/>
                </a:solidFill>
              </a:rPr>
              <a:t> </a:t>
            </a:r>
            <a:r>
              <a:rPr lang="ru-RU" sz="2000" dirty="0" err="1">
                <a:solidFill>
                  <a:prstClr val="black"/>
                </a:solidFill>
              </a:rPr>
              <a:t>працівників</a:t>
            </a:r>
            <a:r>
              <a:rPr lang="ru-RU" sz="2000" dirty="0">
                <a:solidFill>
                  <a:prstClr val="black"/>
                </a:solidFill>
              </a:rPr>
              <a:t>»</a:t>
            </a:r>
          </a:p>
          <a:p>
            <a:pPr lvl="0"/>
            <a:endParaRPr lang="ru-RU" sz="2000" dirty="0">
              <a:solidFill>
                <a:prstClr val="black"/>
              </a:solidFill>
            </a:endParaRPr>
          </a:p>
        </p:txBody>
      </p:sp>
      <p:sp>
        <p:nvSpPr>
          <p:cNvPr id="9" name="Блок-схема: знак завершения 8"/>
          <p:cNvSpPr/>
          <p:nvPr/>
        </p:nvSpPr>
        <p:spPr>
          <a:xfrm>
            <a:off x="1091821" y="3907020"/>
            <a:ext cx="11100179" cy="1224538"/>
          </a:xfrm>
          <a:prstGeom prst="flowChartTerminator">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r>
              <a:rPr lang="ru-RU" sz="2000" dirty="0">
                <a:solidFill>
                  <a:prstClr val="black"/>
                </a:solidFill>
              </a:rPr>
              <a:t>Постанова </a:t>
            </a:r>
            <a:r>
              <a:rPr lang="ru-RU" sz="2000" dirty="0" err="1">
                <a:solidFill>
                  <a:prstClr val="black"/>
                </a:solidFill>
              </a:rPr>
              <a:t>Кабінету</a:t>
            </a:r>
            <a:r>
              <a:rPr lang="ru-RU" sz="2000" dirty="0">
                <a:solidFill>
                  <a:prstClr val="black"/>
                </a:solidFill>
              </a:rPr>
              <a:t> </a:t>
            </a:r>
            <a:r>
              <a:rPr lang="ru-RU" sz="2000" dirty="0" err="1">
                <a:solidFill>
                  <a:prstClr val="black"/>
                </a:solidFill>
              </a:rPr>
              <a:t>Міністрів</a:t>
            </a:r>
            <a:r>
              <a:rPr lang="ru-RU" sz="2000" dirty="0">
                <a:solidFill>
                  <a:prstClr val="black"/>
                </a:solidFill>
              </a:rPr>
              <a:t> </a:t>
            </a:r>
            <a:r>
              <a:rPr lang="ru-RU" sz="2000" dirty="0" err="1">
                <a:solidFill>
                  <a:prstClr val="black"/>
                </a:solidFill>
              </a:rPr>
              <a:t>України</a:t>
            </a:r>
            <a:r>
              <a:rPr lang="ru-RU" sz="2000" dirty="0">
                <a:solidFill>
                  <a:prstClr val="black"/>
                </a:solidFill>
              </a:rPr>
              <a:t> </a:t>
            </a:r>
            <a:r>
              <a:rPr lang="ru-RU" sz="2000" dirty="0" err="1">
                <a:solidFill>
                  <a:prstClr val="black"/>
                </a:solidFill>
              </a:rPr>
              <a:t>від</a:t>
            </a:r>
            <a:r>
              <a:rPr lang="ru-RU" sz="2000" dirty="0">
                <a:solidFill>
                  <a:prstClr val="black"/>
                </a:solidFill>
              </a:rPr>
              <a:t> 21серпня 2019 №800 «</a:t>
            </a:r>
            <a:r>
              <a:rPr lang="ru-RU" sz="2000" dirty="0" err="1">
                <a:solidFill>
                  <a:prstClr val="black"/>
                </a:solidFill>
              </a:rPr>
              <a:t>Деякі</a:t>
            </a:r>
            <a:r>
              <a:rPr lang="ru-RU" sz="2000" dirty="0">
                <a:solidFill>
                  <a:prstClr val="black"/>
                </a:solidFill>
              </a:rPr>
              <a:t> </a:t>
            </a:r>
            <a:r>
              <a:rPr lang="ru-RU" sz="2000" dirty="0" err="1">
                <a:solidFill>
                  <a:prstClr val="black"/>
                </a:solidFill>
              </a:rPr>
              <a:t>питання</a:t>
            </a:r>
            <a:r>
              <a:rPr lang="ru-RU" sz="2000" dirty="0">
                <a:solidFill>
                  <a:prstClr val="black"/>
                </a:solidFill>
              </a:rPr>
              <a:t> </a:t>
            </a:r>
            <a:r>
              <a:rPr lang="ru-RU" sz="2000" dirty="0" err="1">
                <a:solidFill>
                  <a:prstClr val="black"/>
                </a:solidFill>
              </a:rPr>
              <a:t>підвищення</a:t>
            </a:r>
            <a:r>
              <a:rPr lang="ru-RU" sz="2000" dirty="0">
                <a:solidFill>
                  <a:prstClr val="black"/>
                </a:solidFill>
              </a:rPr>
              <a:t> </a:t>
            </a:r>
            <a:r>
              <a:rPr lang="ru-RU" sz="2000" dirty="0" err="1">
                <a:solidFill>
                  <a:prstClr val="black"/>
                </a:solidFill>
              </a:rPr>
              <a:t>кваліфікації</a:t>
            </a:r>
            <a:r>
              <a:rPr lang="ru-RU" sz="2000" dirty="0">
                <a:solidFill>
                  <a:prstClr val="black"/>
                </a:solidFill>
              </a:rPr>
              <a:t> </a:t>
            </a:r>
            <a:r>
              <a:rPr lang="ru-RU" sz="2000" dirty="0" err="1">
                <a:solidFill>
                  <a:prstClr val="black"/>
                </a:solidFill>
              </a:rPr>
              <a:t>педагогічних</a:t>
            </a:r>
            <a:r>
              <a:rPr lang="ru-RU" sz="2000" dirty="0">
                <a:solidFill>
                  <a:prstClr val="black"/>
                </a:solidFill>
              </a:rPr>
              <a:t> і </a:t>
            </a:r>
            <a:r>
              <a:rPr lang="ru-RU" sz="2000" dirty="0" err="1">
                <a:solidFill>
                  <a:prstClr val="black"/>
                </a:solidFill>
              </a:rPr>
              <a:t>науково-педагогічних</a:t>
            </a:r>
            <a:r>
              <a:rPr lang="ru-RU" sz="2000" dirty="0">
                <a:solidFill>
                  <a:prstClr val="black"/>
                </a:solidFill>
              </a:rPr>
              <a:t> </a:t>
            </a:r>
            <a:r>
              <a:rPr lang="ru-RU" sz="2000" dirty="0" err="1">
                <a:solidFill>
                  <a:prstClr val="black"/>
                </a:solidFill>
              </a:rPr>
              <a:t>працівників</a:t>
            </a:r>
            <a:r>
              <a:rPr lang="ru-RU" sz="2000" dirty="0">
                <a:solidFill>
                  <a:prstClr val="black"/>
                </a:solidFill>
              </a:rPr>
              <a:t>»</a:t>
            </a:r>
          </a:p>
        </p:txBody>
      </p:sp>
    </p:spTree>
    <p:extLst>
      <p:ext uri="{BB962C8B-B14F-4D97-AF65-F5344CB8AC3E}">
        <p14:creationId xmlns:p14="http://schemas.microsoft.com/office/powerpoint/2010/main" val="37104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30108288"/>
              </p:ext>
            </p:extLst>
          </p:nvPr>
        </p:nvGraphicFramePr>
        <p:xfrm>
          <a:off x="0" y="0"/>
          <a:ext cx="12192000" cy="7088606"/>
        </p:xfrm>
        <a:graphic>
          <a:graphicData uri="http://schemas.openxmlformats.org/drawingml/2006/table">
            <a:tbl>
              <a:tblPr firstRow="1" firstCol="1" bandRow="1">
                <a:tableStyleId>{93296810-A885-4BE3-A3E7-6D5BEEA58F35}</a:tableStyleId>
              </a:tblPr>
              <a:tblGrid>
                <a:gridCol w="6837528">
                  <a:extLst>
                    <a:ext uri="{9D8B030D-6E8A-4147-A177-3AD203B41FA5}">
                      <a16:colId xmlns:a16="http://schemas.microsoft.com/office/drawing/2014/main" xmlns="" val="20000"/>
                    </a:ext>
                  </a:extLst>
                </a:gridCol>
                <a:gridCol w="5354472">
                  <a:extLst>
                    <a:ext uri="{9D8B030D-6E8A-4147-A177-3AD203B41FA5}">
                      <a16:colId xmlns:a16="http://schemas.microsoft.com/office/drawing/2014/main" xmlns="" val="20001"/>
                    </a:ext>
                  </a:extLst>
                </a:gridCol>
              </a:tblGrid>
              <a:tr h="271614">
                <a:tc gridSpan="2">
                  <a:txBody>
                    <a:bodyPr/>
                    <a:lstStyle/>
                    <a:p>
                      <a:pPr algn="ctr">
                        <a:lnSpc>
                          <a:spcPct val="115000"/>
                        </a:lnSpc>
                        <a:spcAft>
                          <a:spcPts val="0"/>
                        </a:spcAft>
                      </a:pPr>
                      <a:r>
                        <a:rPr lang="ru-RU" sz="1800" dirty="0" err="1">
                          <a:effectLst/>
                        </a:rPr>
                        <a:t>Атестація</a:t>
                      </a:r>
                      <a:endParaRPr lang="ru-RU" sz="1800" dirty="0">
                        <a:effectLst/>
                        <a:latin typeface="Calibri"/>
                        <a:ea typeface="Calibri"/>
                        <a:cs typeface="Times New Roman"/>
                      </a:endParaRPr>
                    </a:p>
                  </a:txBody>
                  <a:tcPr marL="29664" marR="29664" marT="0" marB="0"/>
                </a:tc>
                <a:tc hMerge="1">
                  <a:txBody>
                    <a:bodyPr/>
                    <a:lstStyle/>
                    <a:p>
                      <a:endParaRPr lang="ru-RU"/>
                    </a:p>
                  </a:txBody>
                  <a:tcPr/>
                </a:tc>
                <a:extLst>
                  <a:ext uri="{0D108BD9-81ED-4DB2-BD59-A6C34878D82A}">
                    <a16:rowId xmlns:a16="http://schemas.microsoft.com/office/drawing/2014/main" xmlns="" val="10000"/>
                  </a:ext>
                </a:extLst>
              </a:tr>
              <a:tr h="271614">
                <a:tc>
                  <a:txBody>
                    <a:bodyPr/>
                    <a:lstStyle/>
                    <a:p>
                      <a:pPr algn="ctr">
                        <a:lnSpc>
                          <a:spcPct val="115000"/>
                        </a:lnSpc>
                        <a:spcAft>
                          <a:spcPts val="0"/>
                        </a:spcAft>
                      </a:pPr>
                      <a:r>
                        <a:rPr lang="ru-RU" sz="1800" dirty="0" err="1">
                          <a:effectLst/>
                        </a:rPr>
                        <a:t>чергова</a:t>
                      </a:r>
                      <a:endParaRPr lang="ru-RU" sz="1800" dirty="0">
                        <a:effectLst/>
                        <a:latin typeface="Calibri"/>
                        <a:ea typeface="Calibri"/>
                        <a:cs typeface="Times New Roman"/>
                      </a:endParaRPr>
                    </a:p>
                  </a:txBody>
                  <a:tcPr marL="29664" marR="29664" marT="0" marB="0"/>
                </a:tc>
                <a:tc>
                  <a:txBody>
                    <a:bodyPr/>
                    <a:lstStyle/>
                    <a:p>
                      <a:pPr algn="ctr">
                        <a:lnSpc>
                          <a:spcPct val="115000"/>
                        </a:lnSpc>
                        <a:spcAft>
                          <a:spcPts val="0"/>
                        </a:spcAft>
                      </a:pPr>
                      <a:r>
                        <a:rPr lang="ru-RU" sz="1800" dirty="0" err="1">
                          <a:effectLst/>
                        </a:rPr>
                        <a:t>позачергова</a:t>
                      </a:r>
                      <a:endParaRPr lang="ru-RU" sz="1800" dirty="0">
                        <a:effectLst/>
                        <a:latin typeface="Calibri"/>
                        <a:ea typeface="Calibri"/>
                        <a:cs typeface="Times New Roman"/>
                      </a:endParaRPr>
                    </a:p>
                  </a:txBody>
                  <a:tcPr marL="29664" marR="29664" marT="0" marB="0"/>
                </a:tc>
                <a:extLst>
                  <a:ext uri="{0D108BD9-81ED-4DB2-BD59-A6C34878D82A}">
                    <a16:rowId xmlns:a16="http://schemas.microsoft.com/office/drawing/2014/main" xmlns="" val="10001"/>
                  </a:ext>
                </a:extLst>
              </a:tr>
              <a:tr h="1697331">
                <a:tc>
                  <a:txBody>
                    <a:bodyPr/>
                    <a:lstStyle/>
                    <a:p>
                      <a:pPr>
                        <a:lnSpc>
                          <a:spcPct val="115000"/>
                        </a:lnSpc>
                        <a:spcAft>
                          <a:spcPts val="0"/>
                        </a:spcAft>
                      </a:pPr>
                      <a:r>
                        <a:rPr lang="ru-RU" sz="1500" dirty="0">
                          <a:effectLst/>
                        </a:rPr>
                        <a:t>- не </a:t>
                      </a:r>
                      <a:r>
                        <a:rPr lang="ru-RU" sz="1500" dirty="0" err="1">
                          <a:effectLst/>
                        </a:rPr>
                        <a:t>менше</a:t>
                      </a:r>
                      <a:r>
                        <a:rPr lang="ru-RU" sz="1500" dirty="0">
                          <a:effectLst/>
                        </a:rPr>
                        <a:t> одного разу на 5 </a:t>
                      </a:r>
                      <a:r>
                        <a:rPr lang="ru-RU" sz="1500" dirty="0" err="1">
                          <a:effectLst/>
                        </a:rPr>
                        <a:t>років</a:t>
                      </a:r>
                      <a:r>
                        <a:rPr lang="ru-RU" sz="1500" dirty="0">
                          <a:effectLst/>
                        </a:rPr>
                        <a:t> (час </a:t>
                      </a:r>
                      <a:r>
                        <a:rPr lang="ru-RU" sz="1500" dirty="0" err="1">
                          <a:effectLst/>
                        </a:rPr>
                        <a:t>перебування</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в </a:t>
                      </a:r>
                      <a:r>
                        <a:rPr lang="ru-RU" sz="1500" dirty="0" err="1">
                          <a:effectLst/>
                        </a:rPr>
                        <a:t>соціальних</a:t>
                      </a:r>
                      <a:r>
                        <a:rPr lang="ru-RU" sz="1500" dirty="0">
                          <a:effectLst/>
                        </a:rPr>
                        <a:t> </a:t>
                      </a:r>
                      <a:r>
                        <a:rPr lang="ru-RU" sz="1500" dirty="0" err="1">
                          <a:effectLst/>
                        </a:rPr>
                        <a:t>відпустках</a:t>
                      </a:r>
                      <a:r>
                        <a:rPr lang="ru-RU" sz="1500" dirty="0">
                          <a:effectLst/>
                        </a:rPr>
                        <a:t>, </a:t>
                      </a:r>
                      <a:r>
                        <a:rPr lang="ru-RU" sz="1500" dirty="0" err="1">
                          <a:effectLst/>
                        </a:rPr>
                        <a:t>навчання</a:t>
                      </a:r>
                      <a:r>
                        <a:rPr lang="ru-RU" sz="1500" dirty="0">
                          <a:effectLst/>
                        </a:rPr>
                        <a:t> у закладах </a:t>
                      </a:r>
                      <a:r>
                        <a:rPr lang="ru-RU" sz="1500" dirty="0" err="1">
                          <a:effectLst/>
                        </a:rPr>
                        <a:t>вищої</a:t>
                      </a:r>
                      <a:r>
                        <a:rPr lang="ru-RU" sz="1500" dirty="0">
                          <a:effectLst/>
                        </a:rPr>
                        <a:t> </a:t>
                      </a:r>
                      <a:r>
                        <a:rPr lang="ru-RU" sz="1500" dirty="0" err="1">
                          <a:effectLst/>
                        </a:rPr>
                        <a:t>освіти</a:t>
                      </a:r>
                      <a:r>
                        <a:rPr lang="ru-RU" sz="1500" dirty="0">
                          <a:effectLst/>
                        </a:rPr>
                        <a:t>, а </a:t>
                      </a:r>
                      <a:r>
                        <a:rPr lang="ru-RU" sz="1500" dirty="0" err="1">
                          <a:effectLst/>
                        </a:rPr>
                        <a:t>також</a:t>
                      </a:r>
                      <a:r>
                        <a:rPr lang="ru-RU" sz="1500" dirty="0">
                          <a:effectLst/>
                        </a:rPr>
                        <a:t> </a:t>
                      </a:r>
                      <a:r>
                        <a:rPr lang="ru-RU" sz="1500" dirty="0" err="1">
                          <a:effectLst/>
                        </a:rPr>
                        <a:t>період</a:t>
                      </a:r>
                      <a:r>
                        <a:rPr lang="ru-RU" sz="1500" dirty="0">
                          <a:effectLst/>
                        </a:rPr>
                        <a:t>, на </a:t>
                      </a:r>
                      <a:r>
                        <a:rPr lang="ru-RU" sz="1500" dirty="0" err="1">
                          <a:effectLst/>
                        </a:rPr>
                        <a:t>який</a:t>
                      </a:r>
                      <a:r>
                        <a:rPr lang="ru-RU" sz="1500" dirty="0">
                          <a:effectLst/>
                        </a:rPr>
                        <a:t> переноситься </a:t>
                      </a:r>
                      <a:r>
                        <a:rPr lang="ru-RU" sz="1500" dirty="0" err="1">
                          <a:effectLst/>
                        </a:rPr>
                        <a:t>атестація</a:t>
                      </a:r>
                      <a:r>
                        <a:rPr lang="ru-RU" sz="1500" dirty="0">
                          <a:effectLst/>
                        </a:rPr>
                        <a:t>, до </a:t>
                      </a:r>
                      <a:r>
                        <a:rPr lang="ru-RU" sz="1500" dirty="0" err="1">
                          <a:effectLst/>
                        </a:rPr>
                        <a:t>міжатестаційного</a:t>
                      </a:r>
                      <a:r>
                        <a:rPr lang="ru-RU" sz="1500" dirty="0">
                          <a:effectLst/>
                        </a:rPr>
                        <a:t> </a:t>
                      </a:r>
                      <a:r>
                        <a:rPr lang="ru-RU" sz="1500" dirty="0" err="1">
                          <a:effectLst/>
                        </a:rPr>
                        <a:t>періоду</a:t>
                      </a:r>
                      <a:r>
                        <a:rPr lang="ru-RU" sz="1500" dirty="0">
                          <a:effectLst/>
                        </a:rPr>
                        <a:t> не </a:t>
                      </a:r>
                      <a:r>
                        <a:rPr lang="ru-RU" sz="1500" dirty="0" err="1">
                          <a:effectLst/>
                        </a:rPr>
                        <a:t>включаються</a:t>
                      </a:r>
                      <a:r>
                        <a:rPr lang="ru-RU" sz="1500" dirty="0">
                          <a:effectLst/>
                        </a:rPr>
                        <a:t> (п.7 р.1);</a:t>
                      </a:r>
                    </a:p>
                    <a:p>
                      <a:pPr>
                        <a:lnSpc>
                          <a:spcPct val="115000"/>
                        </a:lnSpc>
                        <a:spcAft>
                          <a:spcPts val="0"/>
                        </a:spcAft>
                      </a:pPr>
                      <a:r>
                        <a:rPr lang="ru-RU" sz="1500" dirty="0">
                          <a:effectLst/>
                        </a:rPr>
                        <a:t>- не </a:t>
                      </a:r>
                      <a:r>
                        <a:rPr lang="ru-RU" sz="1500" dirty="0" err="1">
                          <a:effectLst/>
                        </a:rPr>
                        <a:t>раніше</a:t>
                      </a:r>
                      <a:r>
                        <a:rPr lang="ru-RU" sz="1500" dirty="0">
                          <a:effectLst/>
                        </a:rPr>
                        <a:t>, </a:t>
                      </a:r>
                      <a:r>
                        <a:rPr lang="ru-RU" sz="1500" dirty="0" err="1">
                          <a:effectLst/>
                        </a:rPr>
                        <a:t>ніж</a:t>
                      </a:r>
                      <a:r>
                        <a:rPr lang="ru-RU" sz="1500" dirty="0">
                          <a:effectLst/>
                        </a:rPr>
                        <a:t> через 3 роки </a:t>
                      </a:r>
                      <a:r>
                        <a:rPr lang="ru-RU" sz="1500" dirty="0" err="1">
                          <a:effectLst/>
                        </a:rPr>
                        <a:t>після</a:t>
                      </a:r>
                      <a:r>
                        <a:rPr lang="ru-RU" sz="1500" dirty="0">
                          <a:effectLst/>
                        </a:rPr>
                        <a:t> </a:t>
                      </a:r>
                      <a:r>
                        <a:rPr lang="ru-RU" sz="1500" dirty="0" err="1">
                          <a:effectLst/>
                        </a:rPr>
                        <a:t>попередньої</a:t>
                      </a:r>
                      <a:r>
                        <a:rPr lang="ru-RU" sz="1500" dirty="0">
                          <a:effectLst/>
                        </a:rPr>
                        <a:t> </a:t>
                      </a:r>
                      <a:r>
                        <a:rPr lang="ru-RU" sz="1500" dirty="0" err="1">
                          <a:effectLst/>
                        </a:rPr>
                        <a:t>атестації</a:t>
                      </a:r>
                      <a:r>
                        <a:rPr lang="ru-RU" sz="1500" dirty="0">
                          <a:effectLst/>
                        </a:rPr>
                        <a:t> (</a:t>
                      </a:r>
                      <a:r>
                        <a:rPr lang="ru-RU" sz="1500" dirty="0" err="1">
                          <a:effectLst/>
                        </a:rPr>
                        <a:t>крім</a:t>
                      </a:r>
                      <a:r>
                        <a:rPr lang="ru-RU" sz="1500" dirty="0">
                          <a:effectLst/>
                        </a:rPr>
                        <a:t> </a:t>
                      </a:r>
                      <a:r>
                        <a:rPr lang="ru-RU" sz="1500" dirty="0" err="1">
                          <a:effectLst/>
                        </a:rPr>
                        <a:t>позачергової</a:t>
                      </a:r>
                      <a:r>
                        <a:rPr lang="ru-RU" sz="1500" dirty="0">
                          <a:effectLst/>
                        </a:rPr>
                        <a:t> з </a:t>
                      </a:r>
                      <a:r>
                        <a:rPr lang="ru-RU" sz="1500" dirty="0" err="1">
                          <a:effectLst/>
                        </a:rPr>
                        <a:t>ініціативи</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a:t>
                      </a:r>
                    </a:p>
                    <a:p>
                      <a:pPr>
                        <a:lnSpc>
                          <a:spcPct val="115000"/>
                        </a:lnSpc>
                        <a:spcAft>
                          <a:spcPts val="0"/>
                        </a:spcAft>
                      </a:pPr>
                      <a:r>
                        <a:rPr lang="ru-RU" sz="1500" dirty="0">
                          <a:effectLst/>
                        </a:rPr>
                        <a:t>- не </a:t>
                      </a:r>
                      <a:r>
                        <a:rPr lang="ru-RU" sz="1500" dirty="0" err="1">
                          <a:effectLst/>
                        </a:rPr>
                        <a:t>раніше</a:t>
                      </a:r>
                      <a:r>
                        <a:rPr lang="ru-RU" sz="1500" dirty="0">
                          <a:effectLst/>
                        </a:rPr>
                        <a:t>, </a:t>
                      </a:r>
                      <a:r>
                        <a:rPr lang="ru-RU" sz="1500" dirty="0" err="1">
                          <a:effectLst/>
                        </a:rPr>
                        <a:t>ніж</a:t>
                      </a:r>
                      <a:r>
                        <a:rPr lang="ru-RU" sz="1500" dirty="0">
                          <a:effectLst/>
                        </a:rPr>
                        <a:t> через </a:t>
                      </a:r>
                      <a:r>
                        <a:rPr lang="ru-RU" sz="1500" dirty="0" err="1">
                          <a:effectLst/>
                        </a:rPr>
                        <a:t>рік</a:t>
                      </a:r>
                      <a:r>
                        <a:rPr lang="ru-RU" sz="1500" dirty="0">
                          <a:effectLst/>
                        </a:rPr>
                        <a:t> </a:t>
                      </a:r>
                      <a:r>
                        <a:rPr lang="ru-RU" sz="1500" dirty="0" err="1">
                          <a:effectLst/>
                        </a:rPr>
                        <a:t>після</a:t>
                      </a:r>
                      <a:r>
                        <a:rPr lang="ru-RU" sz="1500" dirty="0">
                          <a:effectLst/>
                        </a:rPr>
                        <a:t> </a:t>
                      </a:r>
                      <a:r>
                        <a:rPr lang="ru-RU" sz="1500" dirty="0" err="1">
                          <a:effectLst/>
                        </a:rPr>
                        <a:t>призначення</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на посаду</a:t>
                      </a:r>
                      <a:endParaRPr lang="ru-RU" sz="1500" dirty="0">
                        <a:effectLst/>
                        <a:latin typeface="Calibri"/>
                        <a:ea typeface="Calibri"/>
                        <a:cs typeface="Times New Roman"/>
                      </a:endParaRPr>
                    </a:p>
                  </a:txBody>
                  <a:tcPr marL="29664" marR="29664" marT="0" marB="0"/>
                </a:tc>
                <a:tc rowSpan="3">
                  <a:txBody>
                    <a:bodyPr/>
                    <a:lstStyle/>
                    <a:p>
                      <a:pPr>
                        <a:lnSpc>
                          <a:spcPct val="115000"/>
                        </a:lnSpc>
                        <a:spcAft>
                          <a:spcPts val="0"/>
                        </a:spcAft>
                      </a:pPr>
                      <a:r>
                        <a:rPr lang="ru-RU" sz="1500" dirty="0">
                          <a:effectLst/>
                        </a:rPr>
                        <a:t>- за </a:t>
                      </a:r>
                      <a:r>
                        <a:rPr lang="ru-RU" sz="1500" dirty="0" err="1">
                          <a:effectLst/>
                        </a:rPr>
                        <a:t>ініціативою</a:t>
                      </a:r>
                      <a:r>
                        <a:rPr lang="ru-RU" sz="1500" dirty="0">
                          <a:effectLst/>
                        </a:rPr>
                        <a:t> </a:t>
                      </a:r>
                      <a:r>
                        <a:rPr lang="ru-RU" sz="1500" dirty="0" err="1">
                          <a:effectLst/>
                        </a:rPr>
                        <a:t>керівника</a:t>
                      </a:r>
                      <a:r>
                        <a:rPr lang="ru-RU" sz="1500" dirty="0">
                          <a:effectLst/>
                        </a:rPr>
                        <a:t> закладу </a:t>
                      </a:r>
                      <a:r>
                        <a:rPr lang="ru-RU" sz="1500" dirty="0" err="1">
                          <a:effectLst/>
                        </a:rPr>
                        <a:t>освіти</a:t>
                      </a:r>
                      <a:r>
                        <a:rPr lang="ru-RU" sz="1500" dirty="0">
                          <a:effectLst/>
                        </a:rPr>
                        <a:t> (у </a:t>
                      </a:r>
                      <a:r>
                        <a:rPr lang="ru-RU" sz="1500" dirty="0" err="1">
                          <a:effectLst/>
                        </a:rPr>
                        <a:t>разі</a:t>
                      </a:r>
                      <a:r>
                        <a:rPr lang="ru-RU" sz="1500" dirty="0">
                          <a:effectLst/>
                        </a:rPr>
                        <a:t> </a:t>
                      </a:r>
                      <a:r>
                        <a:rPr lang="ru-RU" sz="1500" dirty="0" err="1">
                          <a:effectLst/>
                        </a:rPr>
                        <a:t>зниження</a:t>
                      </a:r>
                      <a:r>
                        <a:rPr lang="ru-RU" sz="1500" dirty="0">
                          <a:effectLst/>
                        </a:rPr>
                        <a:t> </a:t>
                      </a:r>
                      <a:r>
                        <a:rPr lang="ru-RU" sz="1500" dirty="0" err="1">
                          <a:effectLst/>
                        </a:rPr>
                        <a:t>якості</a:t>
                      </a:r>
                      <a:r>
                        <a:rPr lang="ru-RU" sz="1500" dirty="0">
                          <a:effectLst/>
                        </a:rPr>
                        <a:t> </a:t>
                      </a:r>
                      <a:r>
                        <a:rPr lang="ru-RU" sz="1500" dirty="0" err="1">
                          <a:effectLst/>
                        </a:rPr>
                        <a:t>педагогічної</a:t>
                      </a:r>
                      <a:r>
                        <a:rPr lang="ru-RU" sz="1500" dirty="0">
                          <a:effectLst/>
                        </a:rPr>
                        <a:t> </a:t>
                      </a:r>
                      <a:r>
                        <a:rPr lang="ru-RU" sz="1500" dirty="0" err="1">
                          <a:effectLst/>
                        </a:rPr>
                        <a:t>діяльності</a:t>
                      </a:r>
                      <a:r>
                        <a:rPr lang="ru-RU" sz="1500" dirty="0">
                          <a:effectLst/>
                        </a:rPr>
                        <a:t> </a:t>
                      </a:r>
                      <a:r>
                        <a:rPr lang="ru-RU" sz="1500" dirty="0" err="1">
                          <a:effectLst/>
                        </a:rPr>
                        <a:t>педпрацівника</a:t>
                      </a:r>
                      <a:r>
                        <a:rPr lang="ru-RU" sz="1500" dirty="0">
                          <a:effectLst/>
                        </a:rPr>
                        <a:t>);</a:t>
                      </a:r>
                    </a:p>
                    <a:p>
                      <a:pPr>
                        <a:lnSpc>
                          <a:spcPct val="115000"/>
                        </a:lnSpc>
                        <a:spcAft>
                          <a:spcPts val="0"/>
                        </a:spcAft>
                      </a:pPr>
                      <a:r>
                        <a:rPr lang="ru-RU" sz="1500" dirty="0">
                          <a:effectLst/>
                        </a:rPr>
                        <a:t>- за </a:t>
                      </a:r>
                      <a:r>
                        <a:rPr lang="ru-RU" sz="1500" dirty="0" err="1">
                          <a:effectLst/>
                        </a:rPr>
                        <a:t>ініціативою</a:t>
                      </a:r>
                      <a:r>
                        <a:rPr lang="ru-RU" sz="1500" dirty="0">
                          <a:effectLst/>
                        </a:rPr>
                        <a:t> </a:t>
                      </a:r>
                      <a:r>
                        <a:rPr lang="ru-RU" sz="1500" dirty="0" err="1">
                          <a:effectLst/>
                        </a:rPr>
                        <a:t>керівника</a:t>
                      </a:r>
                      <a:r>
                        <a:rPr lang="ru-RU" sz="1500" dirty="0">
                          <a:effectLst/>
                        </a:rPr>
                        <a:t> </a:t>
                      </a:r>
                      <a:r>
                        <a:rPr lang="ru-RU" sz="1500" dirty="0" err="1">
                          <a:effectLst/>
                        </a:rPr>
                        <a:t>відповідного</a:t>
                      </a:r>
                      <a:r>
                        <a:rPr lang="ru-RU" sz="1500" dirty="0">
                          <a:effectLst/>
                        </a:rPr>
                        <a:t> органу </a:t>
                      </a:r>
                      <a:r>
                        <a:rPr lang="ru-RU" sz="1500" dirty="0" err="1">
                          <a:effectLst/>
                        </a:rPr>
                        <a:t>управління</a:t>
                      </a:r>
                      <a:r>
                        <a:rPr lang="ru-RU" sz="1500" dirty="0">
                          <a:effectLst/>
                        </a:rPr>
                        <a:t> у </a:t>
                      </a:r>
                      <a:r>
                        <a:rPr lang="ru-RU" sz="1500" dirty="0" err="1">
                          <a:effectLst/>
                        </a:rPr>
                        <a:t>сфері</a:t>
                      </a:r>
                      <a:r>
                        <a:rPr lang="ru-RU" sz="1500" dirty="0">
                          <a:effectLst/>
                        </a:rPr>
                        <a:t> </a:t>
                      </a:r>
                      <a:r>
                        <a:rPr lang="ru-RU" sz="1500" dirty="0" err="1">
                          <a:effectLst/>
                        </a:rPr>
                        <a:t>освіти</a:t>
                      </a:r>
                      <a:r>
                        <a:rPr lang="ru-RU" sz="1500" dirty="0">
                          <a:effectLst/>
                        </a:rPr>
                        <a:t> (</a:t>
                      </a:r>
                      <a:r>
                        <a:rPr lang="ru-RU" sz="1500" dirty="0" err="1">
                          <a:effectLst/>
                        </a:rPr>
                        <a:t>атестація</a:t>
                      </a:r>
                      <a:r>
                        <a:rPr lang="ru-RU" sz="1500" dirty="0">
                          <a:effectLst/>
                        </a:rPr>
                        <a:t> </a:t>
                      </a:r>
                      <a:r>
                        <a:rPr lang="ru-RU" sz="1500" dirty="0" err="1">
                          <a:effectLst/>
                        </a:rPr>
                        <a:t>керівника</a:t>
                      </a:r>
                      <a:r>
                        <a:rPr lang="ru-RU" sz="1500" dirty="0">
                          <a:effectLst/>
                        </a:rPr>
                        <a:t> закладу </a:t>
                      </a:r>
                      <a:r>
                        <a:rPr lang="ru-RU" sz="1500" dirty="0" err="1">
                          <a:effectLst/>
                        </a:rPr>
                        <a:t>освіти</a:t>
                      </a:r>
                      <a:r>
                        <a:rPr lang="ru-RU" sz="1500" dirty="0">
                          <a:effectLst/>
                        </a:rPr>
                        <a:t> у </a:t>
                      </a:r>
                      <a:r>
                        <a:rPr lang="ru-RU" sz="1500" dirty="0" err="1">
                          <a:effectLst/>
                        </a:rPr>
                        <a:t>разі</a:t>
                      </a:r>
                      <a:r>
                        <a:rPr lang="ru-RU" sz="1500" dirty="0">
                          <a:effectLst/>
                        </a:rPr>
                        <a:t> </a:t>
                      </a:r>
                      <a:r>
                        <a:rPr lang="ru-RU" sz="1500" dirty="0" err="1">
                          <a:effectLst/>
                        </a:rPr>
                        <a:t>виявлення</a:t>
                      </a:r>
                      <a:r>
                        <a:rPr lang="ru-RU" sz="1500" dirty="0">
                          <a:effectLst/>
                        </a:rPr>
                        <a:t> за результатами </a:t>
                      </a:r>
                      <a:r>
                        <a:rPr lang="ru-RU" sz="1500" dirty="0" err="1">
                          <a:effectLst/>
                        </a:rPr>
                        <a:t>інституційного</a:t>
                      </a:r>
                      <a:r>
                        <a:rPr lang="ru-RU" sz="1500" dirty="0">
                          <a:effectLst/>
                        </a:rPr>
                        <a:t> аудиту </a:t>
                      </a:r>
                      <a:r>
                        <a:rPr lang="ru-RU" sz="1500" dirty="0" err="1">
                          <a:effectLst/>
                        </a:rPr>
                        <a:t>низької</a:t>
                      </a:r>
                      <a:r>
                        <a:rPr lang="ru-RU" sz="1500" dirty="0">
                          <a:effectLst/>
                        </a:rPr>
                        <a:t> </a:t>
                      </a:r>
                      <a:r>
                        <a:rPr lang="ru-RU" sz="1500" dirty="0" err="1">
                          <a:effectLst/>
                        </a:rPr>
                        <a:t>якості</a:t>
                      </a:r>
                      <a:r>
                        <a:rPr lang="ru-RU" sz="1500" dirty="0">
                          <a:effectLst/>
                        </a:rPr>
                        <a:t> </a:t>
                      </a:r>
                      <a:r>
                        <a:rPr lang="ru-RU" sz="1500" dirty="0" err="1">
                          <a:effectLst/>
                        </a:rPr>
                        <a:t>освітньої</a:t>
                      </a:r>
                      <a:r>
                        <a:rPr lang="ru-RU" sz="1500" dirty="0">
                          <a:effectLst/>
                        </a:rPr>
                        <a:t> </a:t>
                      </a:r>
                      <a:r>
                        <a:rPr lang="ru-RU" sz="1500" dirty="0" err="1">
                          <a:effectLst/>
                        </a:rPr>
                        <a:t>діяльності</a:t>
                      </a:r>
                      <a:r>
                        <a:rPr lang="ru-RU" sz="1500" dirty="0">
                          <a:effectLst/>
                        </a:rPr>
                        <a:t> закладу);</a:t>
                      </a:r>
                    </a:p>
                    <a:p>
                      <a:pPr>
                        <a:lnSpc>
                          <a:spcPct val="115000"/>
                        </a:lnSpc>
                        <a:spcAft>
                          <a:spcPts val="0"/>
                        </a:spcAft>
                      </a:pPr>
                      <a:r>
                        <a:rPr lang="ru-RU" sz="1500" dirty="0">
                          <a:effectLst/>
                        </a:rPr>
                        <a:t>- за </a:t>
                      </a:r>
                      <a:r>
                        <a:rPr lang="ru-RU" sz="1500" dirty="0" err="1">
                          <a:effectLst/>
                        </a:rPr>
                        <a:t>ініціативою</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a:t>
                      </a:r>
                      <a:r>
                        <a:rPr lang="ru-RU" sz="1500" dirty="0" err="1">
                          <a:effectLst/>
                        </a:rPr>
                        <a:t>який</a:t>
                      </a:r>
                      <a:r>
                        <a:rPr lang="ru-RU" sz="1500" dirty="0">
                          <a:effectLst/>
                        </a:rPr>
                        <a:t> </a:t>
                      </a:r>
                      <a:r>
                        <a:rPr lang="ru-RU" sz="1500" dirty="0" err="1">
                          <a:effectLst/>
                        </a:rPr>
                        <a:t>має</a:t>
                      </a:r>
                      <a:r>
                        <a:rPr lang="ru-RU" sz="1500" dirty="0">
                          <a:effectLst/>
                        </a:rPr>
                        <a:t> </a:t>
                      </a:r>
                      <a:r>
                        <a:rPr lang="ru-RU" sz="1500" dirty="0" err="1">
                          <a:effectLst/>
                        </a:rPr>
                        <a:t>освітній</a:t>
                      </a:r>
                      <a:r>
                        <a:rPr lang="ru-RU" sz="1500" dirty="0">
                          <a:effectLst/>
                        </a:rPr>
                        <a:t> </a:t>
                      </a:r>
                      <a:r>
                        <a:rPr lang="ru-RU" sz="1500" dirty="0" err="1">
                          <a:effectLst/>
                        </a:rPr>
                        <a:t>рівень</a:t>
                      </a:r>
                      <a:r>
                        <a:rPr lang="ru-RU" sz="1500" dirty="0">
                          <a:effectLst/>
                        </a:rPr>
                        <a:t>, стаж </a:t>
                      </a:r>
                      <a:r>
                        <a:rPr lang="ru-RU" sz="1500" dirty="0" err="1">
                          <a:effectLst/>
                        </a:rPr>
                        <a:t>роботи</a:t>
                      </a:r>
                      <a:r>
                        <a:rPr lang="ru-RU" sz="1500" dirty="0">
                          <a:effectLst/>
                        </a:rPr>
                        <a:t> на посадах </a:t>
                      </a:r>
                      <a:r>
                        <a:rPr lang="ru-RU" sz="1500" dirty="0" err="1">
                          <a:effectLst/>
                        </a:rPr>
                        <a:t>педпрацівників</a:t>
                      </a:r>
                      <a:r>
                        <a:rPr lang="ru-RU" sz="1500" dirty="0">
                          <a:effectLst/>
                        </a:rPr>
                        <a:t>, </a:t>
                      </a:r>
                      <a:r>
                        <a:rPr lang="ru-RU" sz="1500" dirty="0" err="1">
                          <a:effectLst/>
                        </a:rPr>
                        <a:t>зазначений</a:t>
                      </a:r>
                      <a:r>
                        <a:rPr lang="ru-RU" sz="1500" dirty="0">
                          <a:effectLst/>
                        </a:rPr>
                        <a:t> у </a:t>
                      </a:r>
                      <a:r>
                        <a:rPr lang="ru-RU" sz="1500" dirty="0" err="1">
                          <a:effectLst/>
                        </a:rPr>
                        <a:t>вимогах</a:t>
                      </a:r>
                      <a:r>
                        <a:rPr lang="ru-RU" sz="1500" dirty="0">
                          <a:effectLst/>
                        </a:rPr>
                        <a:t> до </a:t>
                      </a:r>
                      <a:r>
                        <a:rPr lang="ru-RU" sz="1500" dirty="0" err="1">
                          <a:effectLst/>
                        </a:rPr>
                        <a:t>кваліфікаційних</a:t>
                      </a:r>
                      <a:r>
                        <a:rPr lang="ru-RU" sz="1500" dirty="0">
                          <a:effectLst/>
                        </a:rPr>
                        <a:t> </a:t>
                      </a:r>
                      <a:r>
                        <a:rPr lang="ru-RU" sz="1500" dirty="0" err="1">
                          <a:effectLst/>
                        </a:rPr>
                        <a:t>категорій</a:t>
                      </a:r>
                      <a:r>
                        <a:rPr lang="ru-RU" sz="1500" dirty="0">
                          <a:effectLst/>
                        </a:rPr>
                        <a:t> (п.8,9 р.1), </a:t>
                      </a:r>
                      <a:r>
                        <a:rPr lang="ru-RU" sz="1500" dirty="0" err="1">
                          <a:effectLst/>
                        </a:rPr>
                        <a:t>підвищив</a:t>
                      </a:r>
                      <a:r>
                        <a:rPr lang="ru-RU" sz="1500" dirty="0">
                          <a:effectLst/>
                        </a:rPr>
                        <a:t> </a:t>
                      </a:r>
                      <a:r>
                        <a:rPr lang="ru-RU" sz="1500" dirty="0" err="1">
                          <a:effectLst/>
                        </a:rPr>
                        <a:t>кваліфікацію</a:t>
                      </a:r>
                      <a:r>
                        <a:rPr lang="ru-RU" sz="1500" dirty="0">
                          <a:effectLst/>
                        </a:rPr>
                        <a:t> у </a:t>
                      </a:r>
                      <a:r>
                        <a:rPr lang="ru-RU" sz="1500" dirty="0" err="1">
                          <a:effectLst/>
                        </a:rPr>
                        <a:t>міжатестаційний</a:t>
                      </a:r>
                      <a:r>
                        <a:rPr lang="ru-RU" sz="1500" dirty="0">
                          <a:effectLst/>
                        </a:rPr>
                        <a:t> </a:t>
                      </a:r>
                      <a:r>
                        <a:rPr lang="ru-RU" sz="1500" dirty="0" err="1">
                          <a:effectLst/>
                        </a:rPr>
                        <a:t>період</a:t>
                      </a:r>
                      <a:r>
                        <a:rPr lang="ru-RU" sz="1500" dirty="0">
                          <a:effectLst/>
                        </a:rPr>
                        <a:t> </a:t>
                      </a:r>
                      <a:r>
                        <a:rPr lang="ru-RU" sz="1500" dirty="0" err="1">
                          <a:effectLst/>
                        </a:rPr>
                        <a:t>відповідно</a:t>
                      </a:r>
                      <a:r>
                        <a:rPr lang="ru-RU" sz="1500" dirty="0">
                          <a:effectLst/>
                        </a:rPr>
                        <a:t> до </a:t>
                      </a:r>
                      <a:r>
                        <a:rPr lang="ru-RU" sz="1500" dirty="0" err="1">
                          <a:effectLst/>
                        </a:rPr>
                        <a:t>законодавства</a:t>
                      </a:r>
                      <a:r>
                        <a:rPr lang="ru-RU" sz="1500" dirty="0">
                          <a:effectLst/>
                        </a:rPr>
                        <a:t> та</a:t>
                      </a:r>
                      <a:r>
                        <a:rPr lang="uk-UA" sz="1500" dirty="0">
                          <a:effectLst/>
                        </a:rPr>
                        <a:t>/або</a:t>
                      </a:r>
                      <a:r>
                        <a:rPr lang="ru-RU" sz="1500" dirty="0">
                          <a:effectLst/>
                        </a:rPr>
                        <a:t> за </a:t>
                      </a:r>
                      <a:r>
                        <a:rPr lang="ru-RU" sz="1500" dirty="0" err="1">
                          <a:effectLst/>
                        </a:rPr>
                        <a:t>однією</a:t>
                      </a:r>
                      <a:r>
                        <a:rPr lang="ru-RU" sz="1500" dirty="0">
                          <a:effectLst/>
                        </a:rPr>
                        <a:t> з таких умов:</a:t>
                      </a:r>
                    </a:p>
                    <a:p>
                      <a:pPr>
                        <a:lnSpc>
                          <a:spcPct val="115000"/>
                        </a:lnSpc>
                        <a:spcAft>
                          <a:spcPts val="0"/>
                        </a:spcAft>
                      </a:pPr>
                      <a:r>
                        <a:rPr lang="ru-RU" sz="1500" dirty="0">
                          <a:effectLst/>
                        </a:rPr>
                        <a:t>1) </a:t>
                      </a:r>
                      <a:r>
                        <a:rPr lang="ru-RU" sz="1500" dirty="0" err="1">
                          <a:effectLst/>
                        </a:rPr>
                        <a:t>визнання</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a:t>
                      </a:r>
                      <a:r>
                        <a:rPr lang="ru-RU" sz="1500" dirty="0" err="1">
                          <a:effectLst/>
                        </a:rPr>
                        <a:t>переможцем</a:t>
                      </a:r>
                      <a:r>
                        <a:rPr lang="ru-RU" sz="1500" dirty="0">
                          <a:effectLst/>
                        </a:rPr>
                        <a:t>, лауреатом </a:t>
                      </a:r>
                      <a:r>
                        <a:rPr lang="ru-RU" sz="1500" dirty="0" err="1">
                          <a:effectLst/>
                        </a:rPr>
                        <a:t>фінальних</a:t>
                      </a:r>
                      <a:r>
                        <a:rPr lang="ru-RU" sz="1500" dirty="0">
                          <a:effectLst/>
                        </a:rPr>
                        <a:t>  </a:t>
                      </a:r>
                      <a:r>
                        <a:rPr lang="ru-RU" sz="1500" dirty="0" err="1">
                          <a:effectLst/>
                        </a:rPr>
                        <a:t>етапів</a:t>
                      </a:r>
                      <a:r>
                        <a:rPr lang="ru-RU" sz="1500" dirty="0">
                          <a:effectLst/>
                        </a:rPr>
                        <a:t> </a:t>
                      </a:r>
                      <a:r>
                        <a:rPr lang="ru-RU" sz="1500" dirty="0" err="1">
                          <a:effectLst/>
                        </a:rPr>
                        <a:t>всеукраїнських</a:t>
                      </a:r>
                      <a:r>
                        <a:rPr lang="ru-RU" sz="1500" dirty="0">
                          <a:effectLst/>
                        </a:rPr>
                        <a:t>, </a:t>
                      </a:r>
                      <a:r>
                        <a:rPr lang="ru-RU" sz="1500" dirty="0" err="1">
                          <a:effectLst/>
                        </a:rPr>
                        <a:t>міжнародних</a:t>
                      </a:r>
                      <a:r>
                        <a:rPr lang="ru-RU" sz="1500" dirty="0">
                          <a:effectLst/>
                        </a:rPr>
                        <a:t> </a:t>
                      </a:r>
                      <a:r>
                        <a:rPr lang="ru-RU" sz="1500" dirty="0" err="1">
                          <a:effectLst/>
                        </a:rPr>
                        <a:t>фахових</a:t>
                      </a:r>
                      <a:r>
                        <a:rPr lang="ru-RU" sz="1500" dirty="0">
                          <a:effectLst/>
                        </a:rPr>
                        <a:t> </a:t>
                      </a:r>
                      <a:r>
                        <a:rPr lang="ru-RU" sz="1500" dirty="0" err="1">
                          <a:effectLst/>
                        </a:rPr>
                        <a:t>конкурсів</a:t>
                      </a:r>
                      <a:r>
                        <a:rPr lang="ru-RU" sz="1500" dirty="0">
                          <a:effectLst/>
                        </a:rPr>
                        <a:t>;</a:t>
                      </a:r>
                    </a:p>
                    <a:p>
                      <a:pPr>
                        <a:lnSpc>
                          <a:spcPct val="115000"/>
                        </a:lnSpc>
                        <a:spcAft>
                          <a:spcPts val="0"/>
                        </a:spcAft>
                      </a:pPr>
                      <a:r>
                        <a:rPr lang="ru-RU" sz="1500" dirty="0">
                          <a:effectLst/>
                        </a:rPr>
                        <a:t>2) </a:t>
                      </a:r>
                      <a:r>
                        <a:rPr lang="ru-RU" sz="1500" dirty="0" err="1">
                          <a:effectLst/>
                        </a:rPr>
                        <a:t>наявності</a:t>
                      </a:r>
                      <a:r>
                        <a:rPr lang="ru-RU" sz="1500" dirty="0">
                          <a:effectLst/>
                        </a:rPr>
                        <a:t> у </a:t>
                      </a:r>
                      <a:r>
                        <a:rPr lang="ru-RU" sz="1500" dirty="0" err="1">
                          <a:effectLst/>
                        </a:rPr>
                        <a:t>педпрацівника</a:t>
                      </a:r>
                      <a:r>
                        <a:rPr lang="ru-RU" sz="1500" dirty="0">
                          <a:effectLst/>
                        </a:rPr>
                        <a:t> </a:t>
                      </a:r>
                      <a:r>
                        <a:rPr lang="ru-RU" sz="1500" dirty="0" err="1">
                          <a:effectLst/>
                        </a:rPr>
                        <a:t>освітньо-наукового</a:t>
                      </a:r>
                      <a:r>
                        <a:rPr lang="ru-RU" sz="1500" dirty="0">
                          <a:effectLst/>
                        </a:rPr>
                        <a:t>/</a:t>
                      </a:r>
                      <a:r>
                        <a:rPr lang="ru-RU" sz="1500" dirty="0" err="1">
                          <a:effectLst/>
                        </a:rPr>
                        <a:t>освітньо-творчого</a:t>
                      </a:r>
                      <a:r>
                        <a:rPr lang="ru-RU" sz="1500" dirty="0">
                          <a:effectLst/>
                        </a:rPr>
                        <a:t>, </a:t>
                      </a:r>
                      <a:r>
                        <a:rPr lang="ru-RU" sz="1500" dirty="0" err="1">
                          <a:effectLst/>
                        </a:rPr>
                        <a:t>наукового</a:t>
                      </a:r>
                      <a:r>
                        <a:rPr lang="ru-RU" sz="1500" dirty="0">
                          <a:effectLst/>
                        </a:rPr>
                        <a:t> </a:t>
                      </a:r>
                      <a:r>
                        <a:rPr lang="ru-RU" sz="1500" dirty="0" err="1">
                          <a:effectLst/>
                        </a:rPr>
                        <a:t>ступеня</a:t>
                      </a:r>
                      <a:r>
                        <a:rPr lang="ru-RU" sz="1500" dirty="0">
                          <a:effectLst/>
                        </a:rPr>
                        <a:t>;</a:t>
                      </a:r>
                    </a:p>
                    <a:p>
                      <a:pPr>
                        <a:lnSpc>
                          <a:spcPct val="115000"/>
                        </a:lnSpc>
                        <a:spcAft>
                          <a:spcPts val="0"/>
                        </a:spcAft>
                      </a:pPr>
                      <a:r>
                        <a:rPr lang="ru-RU" sz="1500" dirty="0">
                          <a:effectLst/>
                        </a:rPr>
                        <a:t>- за </a:t>
                      </a:r>
                      <a:r>
                        <a:rPr lang="ru-RU" sz="1500" dirty="0" err="1">
                          <a:effectLst/>
                        </a:rPr>
                        <a:t>ініціативою</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a:t>
                      </a:r>
                      <a:r>
                        <a:rPr lang="ru-RU" sz="1500" dirty="0" err="1">
                          <a:effectLst/>
                        </a:rPr>
                        <a:t>який</a:t>
                      </a:r>
                      <a:r>
                        <a:rPr lang="ru-RU" sz="1500" dirty="0">
                          <a:effectLst/>
                        </a:rPr>
                        <a:t> </a:t>
                      </a:r>
                      <a:r>
                        <a:rPr lang="ru-RU" sz="1500" dirty="0" err="1">
                          <a:effectLst/>
                        </a:rPr>
                        <a:t>успішного</a:t>
                      </a:r>
                      <a:r>
                        <a:rPr lang="ru-RU" sz="1500" dirty="0">
                          <a:effectLst/>
                        </a:rPr>
                        <a:t> </a:t>
                      </a:r>
                      <a:r>
                        <a:rPr lang="ru-RU" sz="1500" dirty="0" err="1">
                          <a:effectLst/>
                        </a:rPr>
                        <a:t>пройшов</a:t>
                      </a:r>
                      <a:r>
                        <a:rPr lang="ru-RU" sz="1500" dirty="0">
                          <a:effectLst/>
                        </a:rPr>
                        <a:t> </a:t>
                      </a:r>
                      <a:r>
                        <a:rPr lang="ru-RU" sz="1500" dirty="0" err="1">
                          <a:effectLst/>
                        </a:rPr>
                        <a:t>сертифікацію</a:t>
                      </a:r>
                      <a:r>
                        <a:rPr lang="ru-RU" sz="1500" dirty="0">
                          <a:effectLst/>
                        </a:rPr>
                        <a:t>.</a:t>
                      </a:r>
                      <a:endParaRPr lang="ru-RU" sz="1500" dirty="0">
                        <a:effectLst/>
                        <a:latin typeface="Calibri"/>
                        <a:ea typeface="Calibri"/>
                        <a:cs typeface="Times New Roman"/>
                      </a:endParaRPr>
                    </a:p>
                  </a:txBody>
                  <a:tcPr marL="29664" marR="29664" marT="0" marB="0"/>
                </a:tc>
                <a:extLst>
                  <a:ext uri="{0D108BD9-81ED-4DB2-BD59-A6C34878D82A}">
                    <a16:rowId xmlns:a16="http://schemas.microsoft.com/office/drawing/2014/main" xmlns="" val="10002"/>
                  </a:ext>
                </a:extLst>
              </a:tr>
              <a:tr h="1086456">
                <a:tc>
                  <a:txBody>
                    <a:bodyPr/>
                    <a:lstStyle/>
                    <a:p>
                      <a:pPr>
                        <a:lnSpc>
                          <a:spcPct val="115000"/>
                        </a:lnSpc>
                        <a:spcAft>
                          <a:spcPts val="0"/>
                        </a:spcAft>
                      </a:pPr>
                      <a:r>
                        <a:rPr lang="ru-RU" sz="1500" dirty="0" err="1">
                          <a:effectLst/>
                        </a:rPr>
                        <a:t>Умовою</a:t>
                      </a:r>
                      <a:r>
                        <a:rPr lang="ru-RU" sz="1500" dirty="0">
                          <a:effectLst/>
                        </a:rPr>
                        <a:t> </a:t>
                      </a:r>
                      <a:r>
                        <a:rPr lang="ru-RU" sz="1500" dirty="0" err="1">
                          <a:effectLst/>
                        </a:rPr>
                        <a:t>чергової</a:t>
                      </a:r>
                      <a:r>
                        <a:rPr lang="ru-RU" sz="1500" dirty="0">
                          <a:effectLst/>
                        </a:rPr>
                        <a:t> </a:t>
                      </a:r>
                      <a:r>
                        <a:rPr lang="ru-RU" sz="1500" dirty="0" err="1">
                          <a:effectLst/>
                        </a:rPr>
                        <a:t>атестації</a:t>
                      </a:r>
                      <a:r>
                        <a:rPr lang="ru-RU" sz="1500" dirty="0">
                          <a:effectLst/>
                        </a:rPr>
                        <a:t> є </a:t>
                      </a:r>
                      <a:r>
                        <a:rPr lang="ru-RU" sz="1500" dirty="0" err="1">
                          <a:effectLst/>
                        </a:rPr>
                        <a:t>підвищення</a:t>
                      </a:r>
                      <a:r>
                        <a:rPr lang="ru-RU" sz="1500" dirty="0">
                          <a:effectLst/>
                        </a:rPr>
                        <a:t> </a:t>
                      </a:r>
                      <a:r>
                        <a:rPr lang="ru-RU" sz="1500" dirty="0" err="1">
                          <a:effectLst/>
                        </a:rPr>
                        <a:t>кваліфікації</a:t>
                      </a:r>
                      <a:r>
                        <a:rPr lang="ru-RU" sz="1500" dirty="0">
                          <a:effectLst/>
                        </a:rPr>
                        <a:t> у </a:t>
                      </a:r>
                      <a:r>
                        <a:rPr lang="ru-RU" sz="1500" dirty="0" err="1">
                          <a:effectLst/>
                        </a:rPr>
                        <a:t>міжатестаційний</a:t>
                      </a:r>
                      <a:r>
                        <a:rPr lang="ru-RU" sz="1500" dirty="0">
                          <a:effectLst/>
                        </a:rPr>
                        <a:t> </a:t>
                      </a:r>
                      <a:r>
                        <a:rPr lang="ru-RU" sz="1500" dirty="0" err="1">
                          <a:effectLst/>
                        </a:rPr>
                        <a:t>період</a:t>
                      </a:r>
                      <a:r>
                        <a:rPr lang="ru-RU" sz="1500" dirty="0">
                          <a:effectLst/>
                        </a:rPr>
                        <a:t> (</a:t>
                      </a:r>
                      <a:r>
                        <a:rPr lang="ru-RU" sz="1500" dirty="0" err="1">
                          <a:effectLst/>
                        </a:rPr>
                        <a:t>проміжок</a:t>
                      </a:r>
                      <a:r>
                        <a:rPr lang="ru-RU" sz="1500" dirty="0">
                          <a:effectLst/>
                        </a:rPr>
                        <a:t> </a:t>
                      </a:r>
                      <a:r>
                        <a:rPr lang="ru-RU" sz="1500" dirty="0" err="1">
                          <a:effectLst/>
                        </a:rPr>
                        <a:t>між</a:t>
                      </a:r>
                      <a:r>
                        <a:rPr lang="ru-RU" sz="1500" dirty="0">
                          <a:effectLst/>
                        </a:rPr>
                        <a:t> </a:t>
                      </a:r>
                      <a:r>
                        <a:rPr lang="ru-RU" sz="1500" dirty="0" err="1">
                          <a:effectLst/>
                        </a:rPr>
                        <a:t>проходженням</a:t>
                      </a:r>
                      <a:r>
                        <a:rPr lang="ru-RU" sz="1500" dirty="0">
                          <a:effectLst/>
                        </a:rPr>
                        <a:t> </a:t>
                      </a:r>
                      <a:r>
                        <a:rPr lang="ru-RU" sz="1500" dirty="0" err="1">
                          <a:effectLst/>
                        </a:rPr>
                        <a:t>педагогічним</a:t>
                      </a:r>
                      <a:r>
                        <a:rPr lang="ru-RU" sz="1500" dirty="0">
                          <a:effectLst/>
                        </a:rPr>
                        <a:t> </a:t>
                      </a:r>
                      <a:r>
                        <a:rPr lang="ru-RU" sz="1500" dirty="0" err="1">
                          <a:effectLst/>
                        </a:rPr>
                        <a:t>працівником</a:t>
                      </a:r>
                      <a:r>
                        <a:rPr lang="ru-RU" sz="1500" dirty="0">
                          <a:effectLst/>
                        </a:rPr>
                        <a:t> </a:t>
                      </a:r>
                      <a:r>
                        <a:rPr lang="ru-RU" sz="1500" dirty="0" err="1">
                          <a:effectLst/>
                        </a:rPr>
                        <a:t>попередньої</a:t>
                      </a:r>
                      <a:r>
                        <a:rPr lang="ru-RU" sz="1500" dirty="0">
                          <a:effectLst/>
                        </a:rPr>
                        <a:t> та </a:t>
                      </a:r>
                      <a:r>
                        <a:rPr lang="ru-RU" sz="1500" dirty="0" err="1">
                          <a:effectLst/>
                        </a:rPr>
                        <a:t>наступної</a:t>
                      </a:r>
                      <a:r>
                        <a:rPr lang="ru-RU" sz="1500" dirty="0">
                          <a:effectLst/>
                        </a:rPr>
                        <a:t> </a:t>
                      </a:r>
                      <a:r>
                        <a:rPr lang="ru-RU" sz="1500" dirty="0" err="1">
                          <a:effectLst/>
                        </a:rPr>
                        <a:t>атестації</a:t>
                      </a:r>
                      <a:r>
                        <a:rPr lang="ru-RU" sz="1500" dirty="0">
                          <a:effectLst/>
                        </a:rPr>
                        <a:t>) </a:t>
                      </a:r>
                      <a:r>
                        <a:rPr lang="ru-RU" sz="1500" dirty="0" err="1">
                          <a:effectLst/>
                        </a:rPr>
                        <a:t>відповідно</a:t>
                      </a:r>
                      <a:r>
                        <a:rPr lang="ru-RU" sz="1500" dirty="0">
                          <a:effectLst/>
                        </a:rPr>
                        <a:t> до </a:t>
                      </a:r>
                      <a:r>
                        <a:rPr lang="ru-RU" sz="1500" dirty="0" err="1">
                          <a:effectLst/>
                        </a:rPr>
                        <a:t>законодавства</a:t>
                      </a:r>
                      <a:r>
                        <a:rPr lang="ru-RU" sz="1500" dirty="0">
                          <a:effectLst/>
                        </a:rPr>
                        <a:t> (в </a:t>
                      </a:r>
                      <a:r>
                        <a:rPr lang="ru-RU" sz="1500" dirty="0" err="1">
                          <a:effectLst/>
                        </a:rPr>
                        <a:t>обсязі</a:t>
                      </a:r>
                      <a:r>
                        <a:rPr lang="ru-RU" sz="1500" dirty="0">
                          <a:effectLst/>
                        </a:rPr>
                        <a:t> 150 год. для </a:t>
                      </a:r>
                      <a:r>
                        <a:rPr lang="ru-RU" sz="1500" dirty="0" err="1">
                          <a:effectLst/>
                        </a:rPr>
                        <a:t>педпрацівників</a:t>
                      </a:r>
                      <a:r>
                        <a:rPr lang="ru-RU" sz="1500" dirty="0">
                          <a:effectLst/>
                        </a:rPr>
                        <a:t> ЗЗСО).</a:t>
                      </a:r>
                      <a:endParaRPr lang="ru-RU" sz="1500" dirty="0">
                        <a:effectLst/>
                        <a:latin typeface="Calibri"/>
                        <a:ea typeface="Calibri"/>
                        <a:cs typeface="Times New Roman"/>
                      </a:endParaRPr>
                    </a:p>
                  </a:txBody>
                  <a:tcPr marL="29664" marR="29664" marT="0" marB="0"/>
                </a:tc>
                <a:tc vMerge="1">
                  <a:txBody>
                    <a:bodyPr/>
                    <a:lstStyle/>
                    <a:p>
                      <a:endParaRPr lang="ru-RU"/>
                    </a:p>
                  </a:txBody>
                  <a:tcPr/>
                </a:tc>
                <a:extLst>
                  <a:ext uri="{0D108BD9-81ED-4DB2-BD59-A6C34878D82A}">
                    <a16:rowId xmlns:a16="http://schemas.microsoft.com/office/drawing/2014/main" xmlns="" val="10003"/>
                  </a:ext>
                </a:extLst>
              </a:tr>
              <a:tr h="1901299">
                <a:tc>
                  <a:txBody>
                    <a:bodyPr/>
                    <a:lstStyle/>
                    <a:p>
                      <a:pPr>
                        <a:lnSpc>
                          <a:spcPct val="115000"/>
                        </a:lnSpc>
                        <a:spcAft>
                          <a:spcPts val="0"/>
                        </a:spcAft>
                      </a:pPr>
                      <a:r>
                        <a:rPr lang="ru-RU" sz="1500" dirty="0" err="1">
                          <a:effectLst/>
                        </a:rPr>
                        <a:t>якщо</a:t>
                      </a:r>
                      <a:r>
                        <a:rPr lang="ru-RU" sz="1500" dirty="0">
                          <a:effectLst/>
                        </a:rPr>
                        <a:t> </a:t>
                      </a:r>
                      <a:r>
                        <a:rPr lang="ru-RU" sz="1500" dirty="0" err="1">
                          <a:effectLst/>
                        </a:rPr>
                        <a:t>педагогічний</a:t>
                      </a:r>
                      <a:r>
                        <a:rPr lang="ru-RU" sz="1500" dirty="0">
                          <a:effectLst/>
                        </a:rPr>
                        <a:t> </a:t>
                      </a:r>
                      <a:r>
                        <a:rPr lang="ru-RU" sz="1500" dirty="0" err="1">
                          <a:effectLst/>
                        </a:rPr>
                        <a:t>працівник</a:t>
                      </a:r>
                      <a:r>
                        <a:rPr lang="ru-RU" sz="1500" dirty="0">
                          <a:effectLst/>
                        </a:rPr>
                        <a:t>, </a:t>
                      </a:r>
                      <a:r>
                        <a:rPr lang="ru-RU" sz="1500" dirty="0" err="1">
                          <a:effectLst/>
                        </a:rPr>
                        <a:t>який</a:t>
                      </a:r>
                      <a:r>
                        <a:rPr lang="ru-RU" sz="1500" dirty="0">
                          <a:effectLst/>
                        </a:rPr>
                        <a:t> </a:t>
                      </a:r>
                      <a:r>
                        <a:rPr lang="ru-RU" sz="1500" dirty="0" err="1">
                          <a:effectLst/>
                        </a:rPr>
                        <a:t>атестується</a:t>
                      </a:r>
                      <a:r>
                        <a:rPr lang="ru-RU" sz="1500" dirty="0">
                          <a:effectLst/>
                        </a:rPr>
                        <a:t>, </a:t>
                      </a:r>
                      <a:r>
                        <a:rPr lang="ru-RU" sz="1500" dirty="0" err="1">
                          <a:effectLst/>
                        </a:rPr>
                        <a:t>тимчасово</a:t>
                      </a:r>
                      <a:r>
                        <a:rPr lang="ru-RU" sz="1500" dirty="0">
                          <a:effectLst/>
                        </a:rPr>
                        <a:t> </a:t>
                      </a:r>
                      <a:r>
                        <a:rPr lang="ru-RU" sz="1500" dirty="0" err="1">
                          <a:effectLst/>
                        </a:rPr>
                        <a:t>непрацездатний</a:t>
                      </a:r>
                      <a:r>
                        <a:rPr lang="ru-RU" sz="1500" dirty="0">
                          <a:effectLst/>
                        </a:rPr>
                        <a:t> </a:t>
                      </a:r>
                      <a:r>
                        <a:rPr lang="ru-RU" sz="1500" dirty="0" err="1">
                          <a:effectLst/>
                        </a:rPr>
                        <a:t>або</a:t>
                      </a:r>
                      <a:r>
                        <a:rPr lang="ru-RU" sz="1500" dirty="0">
                          <a:effectLst/>
                        </a:rPr>
                        <a:t> є </a:t>
                      </a:r>
                      <a:r>
                        <a:rPr lang="ru-RU" sz="1500" dirty="0" err="1">
                          <a:effectLst/>
                        </a:rPr>
                        <a:t>інші</a:t>
                      </a:r>
                      <a:r>
                        <a:rPr lang="ru-RU" sz="1500" dirty="0">
                          <a:effectLst/>
                        </a:rPr>
                        <a:t> </a:t>
                      </a:r>
                      <a:r>
                        <a:rPr lang="ru-RU" sz="1500" dirty="0" err="1">
                          <a:effectLst/>
                        </a:rPr>
                        <a:t>обставини</a:t>
                      </a:r>
                      <a:r>
                        <a:rPr lang="ru-RU" sz="1500" dirty="0">
                          <a:effectLst/>
                        </a:rPr>
                        <a:t>, </a:t>
                      </a:r>
                      <a:r>
                        <a:rPr lang="ru-RU" sz="1500" dirty="0" err="1">
                          <a:effectLst/>
                        </a:rPr>
                        <a:t>що</a:t>
                      </a:r>
                      <a:r>
                        <a:rPr lang="ru-RU" sz="1500" dirty="0">
                          <a:effectLst/>
                        </a:rPr>
                        <a:t> не </a:t>
                      </a:r>
                      <a:r>
                        <a:rPr lang="ru-RU" sz="1500" dirty="0" err="1">
                          <a:effectLst/>
                        </a:rPr>
                        <a:t>залежать</a:t>
                      </a:r>
                      <a:r>
                        <a:rPr lang="ru-RU" sz="1500" dirty="0">
                          <a:effectLst/>
                        </a:rPr>
                        <a:t> </a:t>
                      </a:r>
                      <a:r>
                        <a:rPr lang="ru-RU" sz="1500" dirty="0" err="1">
                          <a:effectLst/>
                        </a:rPr>
                        <a:t>від</a:t>
                      </a:r>
                      <a:r>
                        <a:rPr lang="ru-RU" sz="1500" dirty="0">
                          <a:effectLst/>
                        </a:rPr>
                        <a:t> </a:t>
                      </a:r>
                      <a:r>
                        <a:rPr lang="ru-RU" sz="1500" dirty="0" err="1">
                          <a:effectLst/>
                        </a:rPr>
                        <a:t>його</a:t>
                      </a:r>
                      <a:r>
                        <a:rPr lang="ru-RU" sz="1500" dirty="0">
                          <a:effectLst/>
                        </a:rPr>
                        <a:t> </a:t>
                      </a:r>
                      <a:r>
                        <a:rPr lang="ru-RU" sz="1500" dirty="0" err="1">
                          <a:effectLst/>
                        </a:rPr>
                        <a:t>волі</a:t>
                      </a:r>
                      <a:r>
                        <a:rPr lang="ru-RU" sz="1500" dirty="0">
                          <a:effectLst/>
                        </a:rPr>
                        <a:t> та </a:t>
                      </a:r>
                      <a:r>
                        <a:rPr lang="ru-RU" sz="1500" dirty="0" err="1">
                          <a:effectLst/>
                        </a:rPr>
                        <a:t>перешкоджають</a:t>
                      </a:r>
                      <a:r>
                        <a:rPr lang="ru-RU" sz="1500" dirty="0">
                          <a:effectLst/>
                        </a:rPr>
                        <a:t> </a:t>
                      </a:r>
                      <a:r>
                        <a:rPr lang="ru-RU" sz="1500" dirty="0" err="1">
                          <a:effectLst/>
                        </a:rPr>
                        <a:t>проходженню</a:t>
                      </a:r>
                      <a:r>
                        <a:rPr lang="ru-RU" sz="1500" dirty="0">
                          <a:effectLst/>
                        </a:rPr>
                        <a:t> ним </a:t>
                      </a:r>
                      <a:r>
                        <a:rPr lang="ru-RU" sz="1500" dirty="0" err="1">
                          <a:effectLst/>
                        </a:rPr>
                        <a:t>атестації</a:t>
                      </a:r>
                      <a:r>
                        <a:rPr lang="ru-RU" sz="1500" dirty="0">
                          <a:effectLst/>
                        </a:rPr>
                        <a:t>, </a:t>
                      </a:r>
                      <a:r>
                        <a:rPr lang="ru-RU" sz="1500" dirty="0" err="1">
                          <a:effectLst/>
                        </a:rPr>
                        <a:t>проведення</a:t>
                      </a:r>
                      <a:r>
                        <a:rPr lang="ru-RU" sz="1500" dirty="0">
                          <a:effectLst/>
                        </a:rPr>
                        <a:t> </a:t>
                      </a:r>
                      <a:r>
                        <a:rPr lang="ru-RU" sz="1500" dirty="0" err="1">
                          <a:effectLst/>
                        </a:rPr>
                        <a:t>атестації</a:t>
                      </a:r>
                      <a:r>
                        <a:rPr lang="ru-RU" sz="1500" dirty="0">
                          <a:effectLst/>
                        </a:rPr>
                        <a:t>  </a:t>
                      </a:r>
                      <a:r>
                        <a:rPr lang="ru-RU" sz="1500" dirty="0" err="1">
                          <a:effectLst/>
                        </a:rPr>
                        <a:t>або</a:t>
                      </a:r>
                      <a:r>
                        <a:rPr lang="ru-RU" sz="1500" dirty="0">
                          <a:effectLst/>
                        </a:rPr>
                        <a:t> </a:t>
                      </a:r>
                      <a:r>
                        <a:rPr lang="ru-RU" sz="1500" dirty="0" err="1">
                          <a:effectLst/>
                        </a:rPr>
                        <a:t>окремих</a:t>
                      </a:r>
                      <a:r>
                        <a:rPr lang="ru-RU" sz="1500" dirty="0">
                          <a:effectLst/>
                        </a:rPr>
                        <a:t> </a:t>
                      </a:r>
                      <a:r>
                        <a:rPr lang="ru-RU" sz="1500" dirty="0" err="1">
                          <a:effectLst/>
                        </a:rPr>
                        <a:t>засідань</a:t>
                      </a:r>
                      <a:r>
                        <a:rPr lang="ru-RU" sz="1500" dirty="0">
                          <a:effectLst/>
                        </a:rPr>
                        <a:t> </a:t>
                      </a:r>
                      <a:r>
                        <a:rPr lang="ru-RU" sz="1500" dirty="0" err="1">
                          <a:effectLst/>
                        </a:rPr>
                        <a:t>атестаційної</a:t>
                      </a:r>
                      <a:r>
                        <a:rPr lang="ru-RU" sz="1500" dirty="0">
                          <a:effectLst/>
                        </a:rPr>
                        <a:t> </a:t>
                      </a:r>
                      <a:r>
                        <a:rPr lang="ru-RU" sz="1500" dirty="0" err="1">
                          <a:effectLst/>
                        </a:rPr>
                        <a:t>комісії</a:t>
                      </a:r>
                      <a:r>
                        <a:rPr lang="ru-RU" sz="1500" dirty="0">
                          <a:effectLst/>
                        </a:rPr>
                        <a:t> </a:t>
                      </a:r>
                      <a:r>
                        <a:rPr lang="ru-RU" sz="1500" dirty="0" err="1">
                          <a:effectLst/>
                        </a:rPr>
                        <a:t>має</a:t>
                      </a:r>
                      <a:r>
                        <a:rPr lang="ru-RU" sz="1500" dirty="0">
                          <a:effectLst/>
                        </a:rPr>
                        <a:t> бути перенесено за </a:t>
                      </a:r>
                      <a:r>
                        <a:rPr lang="ru-RU" sz="1500" dirty="0" err="1">
                          <a:effectLst/>
                        </a:rPr>
                        <a:t>рішенням</a:t>
                      </a:r>
                      <a:r>
                        <a:rPr lang="ru-RU" sz="1500" dirty="0">
                          <a:effectLst/>
                        </a:rPr>
                        <a:t> </a:t>
                      </a:r>
                      <a:r>
                        <a:rPr lang="ru-RU" sz="1500" dirty="0" err="1">
                          <a:effectLst/>
                        </a:rPr>
                        <a:t>відповідної</a:t>
                      </a:r>
                      <a:r>
                        <a:rPr lang="ru-RU" sz="1500" dirty="0">
                          <a:effectLst/>
                        </a:rPr>
                        <a:t> </a:t>
                      </a:r>
                      <a:r>
                        <a:rPr lang="ru-RU" sz="1500" dirty="0" err="1">
                          <a:effectLst/>
                        </a:rPr>
                        <a:t>атестаційної</a:t>
                      </a:r>
                      <a:r>
                        <a:rPr lang="ru-RU" sz="1500" dirty="0">
                          <a:effectLst/>
                        </a:rPr>
                        <a:t> </a:t>
                      </a:r>
                      <a:r>
                        <a:rPr lang="ru-RU" sz="1500" dirty="0" err="1">
                          <a:effectLst/>
                        </a:rPr>
                        <a:t>комісії</a:t>
                      </a:r>
                      <a:r>
                        <a:rPr lang="ru-RU" sz="1500" dirty="0">
                          <a:effectLst/>
                        </a:rPr>
                        <a:t> до </a:t>
                      </a:r>
                      <a:r>
                        <a:rPr lang="ru-RU" sz="1500" dirty="0" err="1">
                          <a:effectLst/>
                        </a:rPr>
                        <a:t>припинення</a:t>
                      </a:r>
                      <a:r>
                        <a:rPr lang="ru-RU" sz="1500" dirty="0">
                          <a:effectLst/>
                        </a:rPr>
                        <a:t> таких </a:t>
                      </a:r>
                      <a:r>
                        <a:rPr lang="ru-RU" sz="1500" dirty="0" err="1">
                          <a:effectLst/>
                        </a:rPr>
                        <a:t>обставин</a:t>
                      </a:r>
                      <a:r>
                        <a:rPr lang="ru-RU" sz="1500" dirty="0">
                          <a:effectLst/>
                        </a:rPr>
                        <a:t>, але не </a:t>
                      </a:r>
                      <a:r>
                        <a:rPr lang="ru-RU" sz="1500" dirty="0" err="1">
                          <a:effectLst/>
                        </a:rPr>
                        <a:t>більше</a:t>
                      </a:r>
                      <a:r>
                        <a:rPr lang="ru-RU" sz="1500" dirty="0">
                          <a:effectLst/>
                        </a:rPr>
                        <a:t> </a:t>
                      </a:r>
                      <a:r>
                        <a:rPr lang="ru-RU" sz="1500" dirty="0" err="1">
                          <a:effectLst/>
                        </a:rPr>
                        <a:t>ніж</a:t>
                      </a:r>
                      <a:r>
                        <a:rPr lang="ru-RU" sz="1500" dirty="0">
                          <a:effectLst/>
                        </a:rPr>
                        <a:t> на один </a:t>
                      </a:r>
                      <a:r>
                        <a:rPr lang="ru-RU" sz="1500" dirty="0" err="1">
                          <a:effectLst/>
                        </a:rPr>
                        <a:t>рік</a:t>
                      </a:r>
                      <a:r>
                        <a:rPr lang="ru-RU" sz="1500" dirty="0">
                          <a:effectLst/>
                        </a:rPr>
                        <a:t>. У такому </a:t>
                      </a:r>
                      <a:r>
                        <a:rPr lang="ru-RU" sz="1500" dirty="0" err="1">
                          <a:effectLst/>
                        </a:rPr>
                        <a:t>випадку</a:t>
                      </a:r>
                      <a:r>
                        <a:rPr lang="ru-RU" sz="1500" dirty="0">
                          <a:effectLst/>
                        </a:rPr>
                        <a:t> за </a:t>
                      </a:r>
                      <a:r>
                        <a:rPr lang="ru-RU" sz="1500" dirty="0" err="1">
                          <a:effectLst/>
                        </a:rPr>
                        <a:t>педагогічним</a:t>
                      </a:r>
                      <a:r>
                        <a:rPr lang="ru-RU" sz="1500" dirty="0">
                          <a:effectLst/>
                        </a:rPr>
                        <a:t> </a:t>
                      </a:r>
                      <a:r>
                        <a:rPr lang="ru-RU" sz="1500" dirty="0" err="1">
                          <a:effectLst/>
                        </a:rPr>
                        <a:t>працівником</a:t>
                      </a:r>
                      <a:r>
                        <a:rPr lang="ru-RU" sz="1500" dirty="0">
                          <a:effectLst/>
                        </a:rPr>
                        <a:t> </a:t>
                      </a:r>
                      <a:r>
                        <a:rPr lang="ru-RU" sz="1500" dirty="0" err="1">
                          <a:effectLst/>
                        </a:rPr>
                        <a:t>зберігається</a:t>
                      </a:r>
                      <a:r>
                        <a:rPr lang="ru-RU" sz="1500" dirty="0">
                          <a:effectLst/>
                        </a:rPr>
                        <a:t> </a:t>
                      </a:r>
                      <a:r>
                        <a:rPr lang="ru-RU" sz="1500" dirty="0" err="1">
                          <a:effectLst/>
                        </a:rPr>
                        <a:t>раніше</a:t>
                      </a:r>
                      <a:r>
                        <a:rPr lang="ru-RU" sz="1500" dirty="0">
                          <a:effectLst/>
                        </a:rPr>
                        <a:t> </a:t>
                      </a:r>
                      <a:r>
                        <a:rPr lang="ru-RU" sz="1500" dirty="0" err="1">
                          <a:effectLst/>
                        </a:rPr>
                        <a:t>присвоєна</a:t>
                      </a:r>
                      <a:r>
                        <a:rPr lang="ru-RU" sz="1500" dirty="0">
                          <a:effectLst/>
                        </a:rPr>
                        <a:t> </a:t>
                      </a:r>
                      <a:r>
                        <a:rPr lang="ru-RU" sz="1500" dirty="0" err="1">
                          <a:effectLst/>
                        </a:rPr>
                        <a:t>кваліфікаційна</a:t>
                      </a:r>
                      <a:r>
                        <a:rPr lang="ru-RU" sz="1500" dirty="0">
                          <a:effectLst/>
                        </a:rPr>
                        <a:t> </a:t>
                      </a:r>
                      <a:r>
                        <a:rPr lang="ru-RU" sz="1500" dirty="0" err="1">
                          <a:effectLst/>
                        </a:rPr>
                        <a:t>категорія</a:t>
                      </a:r>
                      <a:r>
                        <a:rPr lang="ru-RU" sz="1500" dirty="0">
                          <a:effectLst/>
                        </a:rPr>
                        <a:t> (</a:t>
                      </a:r>
                      <a:r>
                        <a:rPr lang="ru-RU" sz="1500" dirty="0" err="1">
                          <a:effectLst/>
                        </a:rPr>
                        <a:t>педагогічне</a:t>
                      </a:r>
                      <a:r>
                        <a:rPr lang="ru-RU" sz="1500" dirty="0">
                          <a:effectLst/>
                        </a:rPr>
                        <a:t> </a:t>
                      </a:r>
                      <a:r>
                        <a:rPr lang="ru-RU" sz="1500" dirty="0" err="1">
                          <a:effectLst/>
                        </a:rPr>
                        <a:t>звання</a:t>
                      </a:r>
                      <a:r>
                        <a:rPr lang="ru-RU" sz="1500" dirty="0">
                          <a:effectLst/>
                        </a:rPr>
                        <a:t>) до </a:t>
                      </a:r>
                      <a:r>
                        <a:rPr lang="ru-RU" sz="1500" dirty="0" err="1">
                          <a:effectLst/>
                        </a:rPr>
                        <a:t>проходження</a:t>
                      </a:r>
                      <a:r>
                        <a:rPr lang="ru-RU" sz="1500" dirty="0">
                          <a:effectLst/>
                        </a:rPr>
                        <a:t> ним </a:t>
                      </a:r>
                      <a:r>
                        <a:rPr lang="ru-RU" sz="1500" dirty="0" err="1">
                          <a:effectLst/>
                        </a:rPr>
                        <a:t>атестації</a:t>
                      </a:r>
                      <a:r>
                        <a:rPr lang="ru-RU" sz="1500" dirty="0">
                          <a:effectLst/>
                        </a:rPr>
                        <a:t> (п.7 р.3).</a:t>
                      </a:r>
                      <a:endParaRPr lang="ru-RU" sz="1500" dirty="0">
                        <a:effectLst/>
                        <a:latin typeface="Calibri"/>
                        <a:ea typeface="Calibri"/>
                        <a:cs typeface="Times New Roman"/>
                      </a:endParaRPr>
                    </a:p>
                  </a:txBody>
                  <a:tcPr marL="29664" marR="29664" marT="0" marB="0"/>
                </a:tc>
                <a:tc vMerge="1">
                  <a:txBody>
                    <a:bodyPr/>
                    <a:lstStyle/>
                    <a:p>
                      <a:endParaRPr lang="ru-RU"/>
                    </a:p>
                  </a:txBody>
                  <a:tcPr/>
                </a:tc>
                <a:extLst>
                  <a:ext uri="{0D108BD9-81ED-4DB2-BD59-A6C34878D82A}">
                    <a16:rowId xmlns:a16="http://schemas.microsoft.com/office/drawing/2014/main" xmlns="" val="10004"/>
                  </a:ext>
                </a:extLst>
              </a:tr>
              <a:tr h="1629685">
                <a:tc gridSpan="2">
                  <a:txBody>
                    <a:bodyPr/>
                    <a:lstStyle/>
                    <a:p>
                      <a:pPr>
                        <a:lnSpc>
                          <a:spcPct val="115000"/>
                        </a:lnSpc>
                        <a:spcAft>
                          <a:spcPts val="0"/>
                        </a:spcAft>
                      </a:pPr>
                      <a:r>
                        <a:rPr lang="ru-RU" sz="1500" dirty="0" err="1">
                          <a:effectLst/>
                        </a:rPr>
                        <a:t>Успішне</a:t>
                      </a:r>
                      <a:r>
                        <a:rPr lang="ru-RU" sz="1500" dirty="0">
                          <a:effectLst/>
                        </a:rPr>
                        <a:t> </a:t>
                      </a:r>
                      <a:r>
                        <a:rPr lang="ru-RU" sz="1500" dirty="0" err="1">
                          <a:effectLst/>
                        </a:rPr>
                        <a:t>проходження</a:t>
                      </a:r>
                      <a:r>
                        <a:rPr lang="ru-RU" sz="1500" dirty="0">
                          <a:effectLst/>
                        </a:rPr>
                        <a:t> </a:t>
                      </a:r>
                      <a:r>
                        <a:rPr lang="ru-RU" sz="1500" dirty="0" err="1">
                          <a:effectLst/>
                        </a:rPr>
                        <a:t>сертифікації</a:t>
                      </a:r>
                      <a:r>
                        <a:rPr lang="ru-RU" sz="1500" dirty="0">
                          <a:effectLst/>
                        </a:rPr>
                        <a:t> </a:t>
                      </a:r>
                      <a:r>
                        <a:rPr lang="ru-RU" sz="1500" dirty="0" err="1">
                          <a:effectLst/>
                        </a:rPr>
                        <a:t>зараховується</a:t>
                      </a:r>
                      <a:r>
                        <a:rPr lang="ru-RU" sz="1500" dirty="0">
                          <a:effectLst/>
                        </a:rPr>
                        <a:t> як </a:t>
                      </a:r>
                      <a:r>
                        <a:rPr lang="ru-RU" sz="1500" dirty="0" err="1">
                          <a:effectLst/>
                        </a:rPr>
                        <a:t>проходження</a:t>
                      </a:r>
                      <a:r>
                        <a:rPr lang="ru-RU" sz="1500" dirty="0">
                          <a:effectLst/>
                        </a:rPr>
                        <a:t> </a:t>
                      </a:r>
                      <a:r>
                        <a:rPr lang="ru-RU" sz="1500" dirty="0" err="1">
                          <a:effectLst/>
                        </a:rPr>
                        <a:t>атестації</a:t>
                      </a:r>
                      <a:r>
                        <a:rPr lang="ru-RU" sz="1500" dirty="0">
                          <a:effectLst/>
                        </a:rPr>
                        <a:t> </a:t>
                      </a:r>
                      <a:r>
                        <a:rPr lang="ru-RU" sz="1500" dirty="0" err="1">
                          <a:effectLst/>
                        </a:rPr>
                        <a:t>педагогічним</a:t>
                      </a:r>
                      <a:r>
                        <a:rPr lang="ru-RU" sz="1500" dirty="0">
                          <a:effectLst/>
                        </a:rPr>
                        <a:t> </a:t>
                      </a:r>
                      <a:r>
                        <a:rPr lang="ru-RU" sz="1500" dirty="0" err="1">
                          <a:effectLst/>
                        </a:rPr>
                        <a:t>працівником</a:t>
                      </a:r>
                      <a:r>
                        <a:rPr lang="ru-RU" sz="1500" dirty="0">
                          <a:effectLst/>
                        </a:rPr>
                        <a:t>, а </a:t>
                      </a:r>
                      <a:r>
                        <a:rPr lang="ru-RU" sz="1500" dirty="0" err="1">
                          <a:effectLst/>
                        </a:rPr>
                        <a:t>також</a:t>
                      </a:r>
                      <a:r>
                        <a:rPr lang="ru-RU" sz="1500" dirty="0">
                          <a:effectLst/>
                        </a:rPr>
                        <a:t> є </a:t>
                      </a:r>
                      <a:r>
                        <a:rPr lang="ru-RU" sz="1500" dirty="0" err="1">
                          <a:effectLst/>
                        </a:rPr>
                        <a:t>підставою</a:t>
                      </a:r>
                      <a:r>
                        <a:rPr lang="ru-RU" sz="1500" dirty="0">
                          <a:effectLst/>
                        </a:rPr>
                        <a:t> для </a:t>
                      </a:r>
                      <a:r>
                        <a:rPr lang="ru-RU" sz="1500" dirty="0" err="1">
                          <a:effectLst/>
                        </a:rPr>
                        <a:t>присвоєння</a:t>
                      </a:r>
                      <a:r>
                        <a:rPr lang="ru-RU" sz="1500" dirty="0">
                          <a:effectLst/>
                        </a:rPr>
                        <a:t> </a:t>
                      </a:r>
                      <a:r>
                        <a:rPr lang="ru-RU" sz="1500" dirty="0" err="1">
                          <a:effectLst/>
                        </a:rPr>
                        <a:t>педагогічному</a:t>
                      </a:r>
                      <a:r>
                        <a:rPr lang="ru-RU" sz="1500" dirty="0">
                          <a:effectLst/>
                        </a:rPr>
                        <a:t> </a:t>
                      </a:r>
                      <a:r>
                        <a:rPr lang="ru-RU" sz="1500" dirty="0" err="1">
                          <a:effectLst/>
                        </a:rPr>
                        <a:t>працівнику</a:t>
                      </a:r>
                      <a:r>
                        <a:rPr lang="ru-RU" sz="1500" dirty="0">
                          <a:effectLst/>
                        </a:rPr>
                        <a:t> </a:t>
                      </a:r>
                      <a:r>
                        <a:rPr lang="ru-RU" sz="1500" dirty="0" err="1">
                          <a:effectLst/>
                        </a:rPr>
                        <a:t>відповідної</a:t>
                      </a:r>
                      <a:r>
                        <a:rPr lang="ru-RU" sz="1500" dirty="0">
                          <a:effectLst/>
                        </a:rPr>
                        <a:t> </a:t>
                      </a:r>
                      <a:r>
                        <a:rPr lang="ru-RU" sz="1500" dirty="0" err="1">
                          <a:effectLst/>
                        </a:rPr>
                        <a:t>кваліфікаційної</a:t>
                      </a:r>
                      <a:r>
                        <a:rPr lang="ru-RU" sz="1500" dirty="0">
                          <a:effectLst/>
                        </a:rPr>
                        <a:t> </a:t>
                      </a:r>
                      <a:r>
                        <a:rPr lang="ru-RU" sz="1500" dirty="0" err="1">
                          <a:effectLst/>
                        </a:rPr>
                        <a:t>категорії</a:t>
                      </a:r>
                      <a:r>
                        <a:rPr lang="ru-RU" sz="1500" dirty="0">
                          <a:effectLst/>
                        </a:rPr>
                        <a:t> та/</a:t>
                      </a:r>
                      <a:r>
                        <a:rPr lang="ru-RU" sz="1500" dirty="0" err="1">
                          <a:effectLst/>
                        </a:rPr>
                        <a:t>або</a:t>
                      </a:r>
                      <a:r>
                        <a:rPr lang="ru-RU" sz="1500" dirty="0">
                          <a:effectLst/>
                        </a:rPr>
                        <a:t> </a:t>
                      </a:r>
                      <a:r>
                        <a:rPr lang="ru-RU" sz="1500" dirty="0" err="1">
                          <a:effectLst/>
                        </a:rPr>
                        <a:t>педагогічного</a:t>
                      </a:r>
                      <a:r>
                        <a:rPr lang="ru-RU" sz="1500" dirty="0">
                          <a:effectLst/>
                        </a:rPr>
                        <a:t> </a:t>
                      </a:r>
                      <a:r>
                        <a:rPr lang="ru-RU" sz="1500" dirty="0" err="1">
                          <a:effectLst/>
                        </a:rPr>
                        <a:t>звання</a:t>
                      </a:r>
                      <a:r>
                        <a:rPr lang="ru-RU" sz="1500" dirty="0">
                          <a:effectLst/>
                        </a:rPr>
                        <a:t>. </a:t>
                      </a:r>
                      <a:r>
                        <a:rPr lang="ru-RU" sz="1500" dirty="0" err="1">
                          <a:effectLst/>
                        </a:rPr>
                        <a:t>Присвоєння</a:t>
                      </a:r>
                      <a:r>
                        <a:rPr lang="ru-RU" sz="1500" dirty="0">
                          <a:effectLst/>
                        </a:rPr>
                        <a:t>/</a:t>
                      </a:r>
                      <a:r>
                        <a:rPr lang="ru-RU" sz="1500" dirty="0" err="1">
                          <a:effectLst/>
                        </a:rPr>
                        <a:t>підтвердження</a:t>
                      </a:r>
                      <a:r>
                        <a:rPr lang="ru-RU" sz="1500" dirty="0">
                          <a:effectLst/>
                        </a:rPr>
                        <a:t> </a:t>
                      </a:r>
                      <a:r>
                        <a:rPr lang="ru-RU" sz="1500" dirty="0" err="1">
                          <a:effectLst/>
                        </a:rPr>
                        <a:t>кваліфікаційної</a:t>
                      </a:r>
                      <a:r>
                        <a:rPr lang="ru-RU" sz="1500" dirty="0">
                          <a:effectLst/>
                        </a:rPr>
                        <a:t> </a:t>
                      </a:r>
                      <a:r>
                        <a:rPr lang="ru-RU" sz="1500" dirty="0" err="1">
                          <a:effectLst/>
                        </a:rPr>
                        <a:t>категорії</a:t>
                      </a:r>
                      <a:r>
                        <a:rPr lang="ru-RU" sz="1500" dirty="0">
                          <a:effectLst/>
                        </a:rPr>
                        <a:t> та/</a:t>
                      </a:r>
                      <a:r>
                        <a:rPr lang="ru-RU" sz="1500" dirty="0" err="1">
                          <a:effectLst/>
                        </a:rPr>
                        <a:t>або</a:t>
                      </a:r>
                      <a:r>
                        <a:rPr lang="ru-RU" sz="1500" dirty="0">
                          <a:effectLst/>
                        </a:rPr>
                        <a:t> </a:t>
                      </a:r>
                      <a:r>
                        <a:rPr lang="ru-RU" sz="1500" dirty="0" err="1">
                          <a:effectLst/>
                        </a:rPr>
                        <a:t>педагогічного</a:t>
                      </a:r>
                      <a:r>
                        <a:rPr lang="ru-RU" sz="1500" dirty="0">
                          <a:effectLst/>
                        </a:rPr>
                        <a:t> </a:t>
                      </a:r>
                      <a:r>
                        <a:rPr lang="ru-RU" sz="1500" dirty="0" err="1">
                          <a:effectLst/>
                        </a:rPr>
                        <a:t>звання</a:t>
                      </a:r>
                      <a:r>
                        <a:rPr lang="ru-RU" sz="1500" dirty="0">
                          <a:effectLst/>
                        </a:rPr>
                        <a:t> проводиться без </a:t>
                      </a:r>
                      <a:r>
                        <a:rPr lang="ru-RU" sz="1500" dirty="0" err="1">
                          <a:effectLst/>
                        </a:rPr>
                        <a:t>урахування</a:t>
                      </a:r>
                      <a:r>
                        <a:rPr lang="ru-RU" sz="1500" dirty="0">
                          <a:effectLst/>
                        </a:rPr>
                        <a:t> </a:t>
                      </a:r>
                      <a:r>
                        <a:rPr lang="ru-RU" sz="1500" dirty="0" err="1">
                          <a:effectLst/>
                        </a:rPr>
                        <a:t>тривалості</a:t>
                      </a:r>
                      <a:r>
                        <a:rPr lang="ru-RU" sz="1500" dirty="0">
                          <a:effectLst/>
                        </a:rPr>
                        <a:t> </a:t>
                      </a:r>
                      <a:r>
                        <a:rPr lang="ru-RU" sz="1500" dirty="0" err="1">
                          <a:effectLst/>
                        </a:rPr>
                        <a:t>міжатестаційного</a:t>
                      </a:r>
                      <a:r>
                        <a:rPr lang="ru-RU" sz="1500" dirty="0">
                          <a:effectLst/>
                        </a:rPr>
                        <a:t> </a:t>
                      </a:r>
                      <a:r>
                        <a:rPr lang="ru-RU" sz="1500" dirty="0" err="1">
                          <a:effectLst/>
                        </a:rPr>
                        <a:t>періоду</a:t>
                      </a:r>
                      <a:r>
                        <a:rPr lang="ru-RU" sz="1500" dirty="0">
                          <a:effectLst/>
                        </a:rPr>
                        <a:t>, </a:t>
                      </a:r>
                      <a:r>
                        <a:rPr lang="ru-RU" sz="1500" dirty="0" err="1">
                          <a:effectLst/>
                        </a:rPr>
                        <a:t>підвищення</a:t>
                      </a:r>
                      <a:r>
                        <a:rPr lang="ru-RU" sz="1500" dirty="0">
                          <a:effectLst/>
                        </a:rPr>
                        <a:t> </a:t>
                      </a:r>
                      <a:r>
                        <a:rPr lang="ru-RU" sz="1500" dirty="0" err="1">
                          <a:effectLst/>
                        </a:rPr>
                        <a:t>кваліфікації</a:t>
                      </a:r>
                      <a:r>
                        <a:rPr lang="ru-RU" sz="1500" dirty="0">
                          <a:effectLst/>
                        </a:rPr>
                        <a:t>, стажу </a:t>
                      </a:r>
                      <a:r>
                        <a:rPr lang="ru-RU" sz="1500" dirty="0" err="1">
                          <a:effectLst/>
                        </a:rPr>
                        <a:t>роботи</a:t>
                      </a:r>
                      <a:r>
                        <a:rPr lang="ru-RU" sz="1500" dirty="0">
                          <a:effectLst/>
                        </a:rPr>
                        <a:t> на </a:t>
                      </a:r>
                      <a:r>
                        <a:rPr lang="ru-RU" sz="1500" dirty="0" err="1">
                          <a:effectLst/>
                        </a:rPr>
                        <a:t>посаді</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та без </a:t>
                      </a:r>
                      <a:r>
                        <a:rPr lang="ru-RU" sz="1500" dirty="0" err="1">
                          <a:effectLst/>
                        </a:rPr>
                        <a:t>проведення</a:t>
                      </a:r>
                      <a:r>
                        <a:rPr lang="ru-RU" sz="1500" dirty="0">
                          <a:effectLst/>
                        </a:rPr>
                        <a:t> будь-</a:t>
                      </a:r>
                      <a:r>
                        <a:rPr lang="ru-RU" sz="1500" dirty="0" err="1">
                          <a:effectLst/>
                        </a:rPr>
                        <a:t>яких</a:t>
                      </a:r>
                      <a:r>
                        <a:rPr lang="ru-RU" sz="1500" dirty="0">
                          <a:effectLst/>
                        </a:rPr>
                        <a:t> </a:t>
                      </a:r>
                      <a:r>
                        <a:rPr lang="ru-RU" sz="1500" dirty="0" err="1">
                          <a:effectLst/>
                        </a:rPr>
                        <a:t>заходів</a:t>
                      </a:r>
                      <a:r>
                        <a:rPr lang="ru-RU" sz="1500" dirty="0">
                          <a:effectLst/>
                        </a:rPr>
                        <a:t>, </a:t>
                      </a:r>
                      <a:r>
                        <a:rPr lang="ru-RU" sz="1500" dirty="0" err="1">
                          <a:effectLst/>
                        </a:rPr>
                        <a:t>пов’язаних</a:t>
                      </a:r>
                      <a:r>
                        <a:rPr lang="ru-RU" sz="1500" dirty="0">
                          <a:effectLst/>
                        </a:rPr>
                        <a:t> </a:t>
                      </a:r>
                      <a:r>
                        <a:rPr lang="ru-RU" sz="1500" dirty="0" err="1">
                          <a:effectLst/>
                        </a:rPr>
                        <a:t>із</a:t>
                      </a:r>
                      <a:r>
                        <a:rPr lang="ru-RU" sz="1500" dirty="0">
                          <a:effectLst/>
                        </a:rPr>
                        <a:t> </a:t>
                      </a:r>
                      <a:r>
                        <a:rPr lang="ru-RU" sz="1500" dirty="0" err="1">
                          <a:effectLst/>
                        </a:rPr>
                        <a:t>вивченням</a:t>
                      </a:r>
                      <a:r>
                        <a:rPr lang="ru-RU" sz="1500" dirty="0">
                          <a:effectLst/>
                        </a:rPr>
                        <a:t> і </a:t>
                      </a:r>
                      <a:r>
                        <a:rPr lang="ru-RU" sz="1500" dirty="0" err="1">
                          <a:effectLst/>
                        </a:rPr>
                        <a:t>оцінюванням</a:t>
                      </a:r>
                      <a:r>
                        <a:rPr lang="ru-RU" sz="1500" dirty="0">
                          <a:effectLst/>
                        </a:rPr>
                        <a:t> </a:t>
                      </a:r>
                      <a:r>
                        <a:rPr lang="ru-RU" sz="1500" dirty="0" err="1">
                          <a:effectLst/>
                        </a:rPr>
                        <a:t>його</a:t>
                      </a:r>
                      <a:r>
                        <a:rPr lang="ru-RU" sz="1500" dirty="0">
                          <a:effectLst/>
                        </a:rPr>
                        <a:t> </a:t>
                      </a:r>
                      <a:r>
                        <a:rPr lang="ru-RU" sz="1500" dirty="0" err="1">
                          <a:effectLst/>
                        </a:rPr>
                        <a:t>діяльності</a:t>
                      </a:r>
                      <a:r>
                        <a:rPr lang="ru-RU" sz="1500" dirty="0">
                          <a:effectLst/>
                        </a:rPr>
                        <a:t> та </a:t>
                      </a:r>
                      <a:r>
                        <a:rPr lang="ru-RU" sz="1500" dirty="0" err="1">
                          <a:effectLst/>
                        </a:rPr>
                        <a:t>професійних</a:t>
                      </a:r>
                      <a:r>
                        <a:rPr lang="ru-RU" sz="1500" dirty="0">
                          <a:effectLst/>
                        </a:rPr>
                        <a:t> компетентностей. </a:t>
                      </a:r>
                      <a:r>
                        <a:rPr lang="ru-RU" sz="1500" dirty="0" err="1">
                          <a:effectLst/>
                        </a:rPr>
                        <a:t>Зарахування</a:t>
                      </a:r>
                      <a:r>
                        <a:rPr lang="ru-RU" sz="1500" dirty="0">
                          <a:effectLst/>
                        </a:rPr>
                        <a:t> </a:t>
                      </a:r>
                      <a:r>
                        <a:rPr lang="ru-RU" sz="1500" dirty="0" err="1">
                          <a:effectLst/>
                        </a:rPr>
                        <a:t>ертифікації</a:t>
                      </a:r>
                      <a:r>
                        <a:rPr lang="ru-RU" sz="1500" dirty="0">
                          <a:effectLst/>
                        </a:rPr>
                        <a:t> </a:t>
                      </a:r>
                      <a:r>
                        <a:rPr lang="ru-RU" sz="1500" dirty="0" err="1">
                          <a:effectLst/>
                        </a:rPr>
                        <a:t>здійснюється</a:t>
                      </a:r>
                      <a:r>
                        <a:rPr lang="ru-RU" sz="1500" dirty="0">
                          <a:effectLst/>
                        </a:rPr>
                        <a:t> один раз </a:t>
                      </a:r>
                      <a:r>
                        <a:rPr lang="ru-RU" sz="1500" dirty="0" err="1">
                          <a:effectLst/>
                        </a:rPr>
                        <a:t>протягом</a:t>
                      </a:r>
                      <a:r>
                        <a:rPr lang="ru-RU" sz="1500" dirty="0">
                          <a:effectLst/>
                        </a:rPr>
                        <a:t> строку </a:t>
                      </a:r>
                      <a:r>
                        <a:rPr lang="ru-RU" sz="1500" dirty="0" err="1">
                          <a:effectLst/>
                        </a:rPr>
                        <a:t>дії</a:t>
                      </a:r>
                      <a:r>
                        <a:rPr lang="ru-RU" sz="1500" dirty="0">
                          <a:effectLst/>
                        </a:rPr>
                        <a:t> </a:t>
                      </a:r>
                      <a:r>
                        <a:rPr lang="ru-RU" sz="1500" dirty="0" err="1">
                          <a:effectLst/>
                        </a:rPr>
                        <a:t>сертифіката</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a:t>
                      </a:r>
                      <a:r>
                        <a:rPr lang="ru-RU" sz="1500" dirty="0" err="1">
                          <a:effectLst/>
                        </a:rPr>
                        <a:t>під</a:t>
                      </a:r>
                      <a:r>
                        <a:rPr lang="ru-RU" sz="1500" dirty="0">
                          <a:effectLst/>
                        </a:rPr>
                        <a:t> час </a:t>
                      </a:r>
                      <a:r>
                        <a:rPr lang="ru-RU" sz="1500" dirty="0" err="1">
                          <a:effectLst/>
                        </a:rPr>
                        <a:t>його</a:t>
                      </a:r>
                      <a:r>
                        <a:rPr lang="ru-RU" sz="1500" dirty="0">
                          <a:effectLst/>
                        </a:rPr>
                        <a:t> </a:t>
                      </a:r>
                      <a:r>
                        <a:rPr lang="ru-RU" sz="1500" dirty="0" err="1">
                          <a:effectLst/>
                        </a:rPr>
                        <a:t>чергової</a:t>
                      </a:r>
                      <a:r>
                        <a:rPr lang="ru-RU" sz="1500" dirty="0">
                          <a:effectLst/>
                        </a:rPr>
                        <a:t> </a:t>
                      </a:r>
                      <a:r>
                        <a:rPr lang="ru-RU" sz="1500" dirty="0" err="1">
                          <a:effectLst/>
                        </a:rPr>
                        <a:t>або</a:t>
                      </a:r>
                      <a:r>
                        <a:rPr lang="ru-RU" sz="1500" dirty="0">
                          <a:effectLst/>
                        </a:rPr>
                        <a:t> </a:t>
                      </a:r>
                      <a:r>
                        <a:rPr lang="ru-RU" sz="1500" dirty="0" err="1">
                          <a:effectLst/>
                        </a:rPr>
                        <a:t>позачергової</a:t>
                      </a:r>
                      <a:r>
                        <a:rPr lang="ru-RU" sz="1500" dirty="0">
                          <a:effectLst/>
                        </a:rPr>
                        <a:t> </a:t>
                      </a:r>
                      <a:r>
                        <a:rPr lang="ru-RU" sz="1500" dirty="0" err="1">
                          <a:effectLst/>
                        </a:rPr>
                        <a:t>атестації,що</a:t>
                      </a:r>
                      <a:r>
                        <a:rPr lang="ru-RU" sz="1500" dirty="0">
                          <a:effectLst/>
                        </a:rPr>
                        <a:t> проводиться за </a:t>
                      </a:r>
                      <a:r>
                        <a:rPr lang="ru-RU" sz="1500" dirty="0" err="1">
                          <a:effectLst/>
                        </a:rPr>
                        <a:t>ініціативи</a:t>
                      </a:r>
                      <a:r>
                        <a:rPr lang="ru-RU" sz="1500" dirty="0">
                          <a:effectLst/>
                        </a:rPr>
                        <a:t> </a:t>
                      </a:r>
                      <a:r>
                        <a:rPr lang="ru-RU" sz="1500" dirty="0" err="1">
                          <a:effectLst/>
                        </a:rPr>
                        <a:t>педагогічного</a:t>
                      </a:r>
                      <a:r>
                        <a:rPr lang="ru-RU" sz="1500" dirty="0">
                          <a:effectLst/>
                        </a:rPr>
                        <a:t> </a:t>
                      </a:r>
                      <a:r>
                        <a:rPr lang="ru-RU" sz="1500" dirty="0" err="1">
                          <a:effectLst/>
                        </a:rPr>
                        <a:t>працівника</a:t>
                      </a:r>
                      <a:r>
                        <a:rPr lang="ru-RU" sz="1500" dirty="0">
                          <a:effectLst/>
                        </a:rPr>
                        <a:t> (п.13 р.1).</a:t>
                      </a:r>
                      <a:endParaRPr lang="ru-RU" sz="1500" dirty="0">
                        <a:effectLst/>
                        <a:latin typeface="Calibri"/>
                        <a:ea typeface="Calibri"/>
                        <a:cs typeface="Times New Roman"/>
                      </a:endParaRPr>
                    </a:p>
                  </a:txBody>
                  <a:tcPr marL="29664" marR="29664" marT="0" marB="0"/>
                </a:tc>
                <a:tc hMerge="1">
                  <a:txBody>
                    <a:bodyPr/>
                    <a:lstStyle/>
                    <a:p>
                      <a:endParaRPr lang="ru-RU"/>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39024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80010"/>
            <a:ext cx="9212927" cy="991119"/>
          </a:xfrm>
        </p:spPr>
        <p:txBody>
          <a:bodyPr>
            <a:normAutofit fontScale="90000"/>
          </a:bodyPr>
          <a:lstStyle/>
          <a:p>
            <a:r>
              <a:rPr lang="ru-RU" b="1" dirty="0" err="1">
                <a:solidFill>
                  <a:srgbClr val="1F464B"/>
                </a:solidFill>
              </a:rPr>
              <a:t>Особливості</a:t>
            </a:r>
            <a:r>
              <a:rPr lang="ru-RU" b="1" dirty="0">
                <a:solidFill>
                  <a:srgbClr val="1F464B"/>
                </a:solidFill>
              </a:rPr>
              <a:t> </a:t>
            </a:r>
            <a:r>
              <a:rPr lang="ru-RU" b="1" dirty="0" err="1">
                <a:solidFill>
                  <a:srgbClr val="1F464B"/>
                </a:solidFill>
              </a:rPr>
              <a:t>атестації</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працівників</a:t>
            </a:r>
            <a:r>
              <a:rPr lang="ru-RU" b="1" dirty="0">
                <a:solidFill>
                  <a:srgbClr val="1F464B"/>
                </a:solidFill>
              </a:rPr>
              <a:t> за </a:t>
            </a:r>
            <a:r>
              <a:rPr lang="ru-RU" b="1" dirty="0" err="1">
                <a:solidFill>
                  <a:srgbClr val="1F464B"/>
                </a:solidFill>
              </a:rPr>
              <a:t>новим</a:t>
            </a:r>
            <a:r>
              <a:rPr lang="ru-RU" b="1" dirty="0">
                <a:solidFill>
                  <a:srgbClr val="1F464B"/>
                </a:solidFill>
              </a:rPr>
              <a:t> </a:t>
            </a:r>
            <a:r>
              <a:rPr lang="ru-RU" b="1" dirty="0" err="1">
                <a:solidFill>
                  <a:srgbClr val="1F464B"/>
                </a:solidFill>
              </a:rPr>
              <a:t>Положенням</a:t>
            </a:r>
            <a:r>
              <a:rPr lang="ru-RU" b="1" dirty="0">
                <a:solidFill>
                  <a:srgbClr val="1F464B"/>
                </a:solidFill>
              </a:rPr>
              <a:t> :</a:t>
            </a:r>
          </a:p>
        </p:txBody>
      </p:sp>
      <p:sp>
        <p:nvSpPr>
          <p:cNvPr id="3" name="Прямоугольник 2"/>
          <p:cNvSpPr/>
          <p:nvPr/>
        </p:nvSpPr>
        <p:spPr>
          <a:xfrm>
            <a:off x="902970" y="1135678"/>
            <a:ext cx="10389870" cy="1938992"/>
          </a:xfrm>
          <a:prstGeom prst="rect">
            <a:avLst/>
          </a:prstGeom>
        </p:spPr>
        <p:txBody>
          <a:bodyPr wrap="square">
            <a:spAutoFit/>
          </a:bodyPr>
          <a:lstStyle/>
          <a:p>
            <a:pPr marL="342900" indent="-342900">
              <a:buFont typeface="Wingdings" pitchFamily="2" charset="2"/>
              <a:buChar char="Ø"/>
            </a:pPr>
            <a:r>
              <a:rPr lang="ru-RU" sz="2000" dirty="0" err="1"/>
              <a:t>атестації</a:t>
            </a:r>
            <a:r>
              <a:rPr lang="ru-RU" sz="2000" dirty="0"/>
              <a:t> </a:t>
            </a:r>
            <a:r>
              <a:rPr lang="ru-RU" sz="2000" dirty="0" err="1"/>
              <a:t>підлягають</a:t>
            </a:r>
            <a:r>
              <a:rPr lang="ru-RU" sz="2000" dirty="0"/>
              <a:t> </a:t>
            </a:r>
            <a:r>
              <a:rPr lang="ru-RU" sz="2000" dirty="0" err="1"/>
              <a:t>педагогічні</a:t>
            </a:r>
            <a:r>
              <a:rPr lang="ru-RU" sz="2000" dirty="0"/>
              <a:t> </a:t>
            </a:r>
            <a:r>
              <a:rPr lang="ru-RU" sz="2000" dirty="0" err="1"/>
              <a:t>працівники</a:t>
            </a:r>
            <a:r>
              <a:rPr lang="ru-RU" sz="2000" dirty="0"/>
              <a:t>, посади </a:t>
            </a:r>
            <a:r>
              <a:rPr lang="ru-RU" sz="2000" dirty="0" err="1"/>
              <a:t>яких</a:t>
            </a:r>
            <a:r>
              <a:rPr lang="ru-RU" sz="2000" dirty="0"/>
              <a:t> </a:t>
            </a:r>
            <a:r>
              <a:rPr lang="ru-RU" sz="2000" dirty="0" err="1"/>
              <a:t>віднесено</a:t>
            </a:r>
            <a:r>
              <a:rPr lang="ru-RU" sz="2000" dirty="0"/>
              <a:t>  (п.2 р.1 </a:t>
            </a:r>
            <a:r>
              <a:rPr lang="ru-RU" sz="2000" dirty="0" err="1"/>
              <a:t>Положення</a:t>
            </a:r>
            <a:r>
              <a:rPr lang="ru-RU" sz="2000" dirty="0"/>
              <a:t>) до </a:t>
            </a:r>
            <a:r>
              <a:rPr lang="ru-RU" sz="2000" dirty="0" err="1"/>
              <a:t>педагогічних</a:t>
            </a:r>
            <a:r>
              <a:rPr lang="ru-RU" sz="2000" dirty="0"/>
              <a:t>, </a:t>
            </a:r>
            <a:r>
              <a:rPr lang="ru-RU" sz="2000" dirty="0" err="1"/>
              <a:t>згідно</a:t>
            </a:r>
            <a:r>
              <a:rPr lang="ru-RU" sz="2000" dirty="0"/>
              <a:t> з </a:t>
            </a:r>
            <a:r>
              <a:rPr lang="ru-RU" sz="2000" dirty="0" err="1"/>
              <a:t>переліком</a:t>
            </a:r>
            <a:r>
              <a:rPr lang="ru-RU" sz="2000" dirty="0"/>
              <a:t>  (постанова КМУ </a:t>
            </a:r>
            <a:r>
              <a:rPr lang="ru-RU" sz="2000" dirty="0" err="1"/>
              <a:t>від</a:t>
            </a:r>
            <a:r>
              <a:rPr lang="ru-RU" sz="2000" dirty="0"/>
              <a:t> 14.06.2000 року №963); </a:t>
            </a:r>
            <a:r>
              <a:rPr lang="ru-RU" sz="2000" dirty="0" err="1"/>
              <a:t>атестація</a:t>
            </a:r>
            <a:r>
              <a:rPr lang="ru-RU" sz="2000" dirty="0"/>
              <a:t> </a:t>
            </a:r>
            <a:r>
              <a:rPr lang="ru-RU" sz="2000" dirty="0" err="1"/>
              <a:t>педагогічних</a:t>
            </a:r>
            <a:r>
              <a:rPr lang="ru-RU" sz="2000" dirty="0"/>
              <a:t> </a:t>
            </a:r>
            <a:r>
              <a:rPr lang="ru-RU" sz="2000" dirty="0" err="1"/>
              <a:t>працівників</a:t>
            </a:r>
            <a:r>
              <a:rPr lang="ru-RU" sz="2000" dirty="0"/>
              <a:t> є </a:t>
            </a:r>
            <a:r>
              <a:rPr lang="ru-RU" sz="2000" dirty="0" err="1"/>
              <a:t>обов’язковою</a:t>
            </a:r>
            <a:r>
              <a:rPr lang="ru-RU" sz="2000" dirty="0"/>
              <a:t> (п.4 р.1 </a:t>
            </a:r>
            <a:r>
              <a:rPr lang="ru-RU" sz="2000" dirty="0" err="1"/>
              <a:t>Положення</a:t>
            </a:r>
            <a:r>
              <a:rPr lang="ru-RU" sz="2000" dirty="0"/>
              <a:t>),  </a:t>
            </a:r>
            <a:r>
              <a:rPr lang="ru-RU" sz="2000" dirty="0" err="1"/>
              <a:t>може</a:t>
            </a:r>
            <a:r>
              <a:rPr lang="ru-RU" sz="2000" dirty="0"/>
              <a:t> бути </a:t>
            </a:r>
            <a:r>
              <a:rPr lang="ru-RU" sz="2000" dirty="0" err="1"/>
              <a:t>черговою</a:t>
            </a:r>
            <a:r>
              <a:rPr lang="ru-RU" sz="2000" dirty="0"/>
              <a:t>  </a:t>
            </a:r>
            <a:r>
              <a:rPr lang="ru-RU" sz="2000" dirty="0" err="1"/>
              <a:t>або</a:t>
            </a:r>
            <a:r>
              <a:rPr lang="ru-RU" sz="2000" dirty="0"/>
              <a:t> </a:t>
            </a:r>
            <a:r>
              <a:rPr lang="ru-RU" sz="2000" dirty="0" err="1"/>
              <a:t>позачерговою</a:t>
            </a:r>
            <a:r>
              <a:rPr lang="ru-RU" sz="2000" dirty="0"/>
              <a:t> (п.4 р.1)., проводиться з </a:t>
            </a:r>
            <a:r>
              <a:rPr lang="ru-RU" sz="2000" dirty="0" err="1"/>
              <a:t>дотриманням</a:t>
            </a:r>
            <a:r>
              <a:rPr lang="ru-RU" sz="2000" dirty="0"/>
              <a:t> </a:t>
            </a:r>
            <a:r>
              <a:rPr lang="ru-RU" sz="2000" dirty="0" err="1"/>
              <a:t>академічної</a:t>
            </a:r>
            <a:r>
              <a:rPr lang="ru-RU" sz="2000" dirty="0"/>
              <a:t> </a:t>
            </a:r>
            <a:r>
              <a:rPr lang="ru-RU" sz="2000" dirty="0" err="1"/>
              <a:t>доброчесності</a:t>
            </a:r>
            <a:r>
              <a:rPr lang="ru-RU" sz="2000" dirty="0"/>
              <a:t> (п.4 р.1);</a:t>
            </a:r>
          </a:p>
          <a:p>
            <a:pPr marL="342900" indent="-342900">
              <a:buFont typeface="Wingdings" pitchFamily="2" charset="2"/>
              <a:buChar char="Ø"/>
            </a:pPr>
            <a:r>
              <a:rPr lang="ru-RU" sz="2000" dirty="0" err="1"/>
              <a:t>педагогічний</a:t>
            </a:r>
            <a:r>
              <a:rPr lang="ru-RU" sz="2000" dirty="0"/>
              <a:t> </a:t>
            </a:r>
            <a:r>
              <a:rPr lang="ru-RU" sz="2000" dirty="0" err="1"/>
              <a:t>працівник</a:t>
            </a:r>
            <a:r>
              <a:rPr lang="ru-RU" sz="2000" dirty="0"/>
              <a:t> проходить </a:t>
            </a:r>
            <a:r>
              <a:rPr lang="ru-RU" sz="2000" dirty="0" err="1"/>
              <a:t>чергову</a:t>
            </a:r>
            <a:r>
              <a:rPr lang="ru-RU" sz="2000" dirty="0"/>
              <a:t> </a:t>
            </a:r>
            <a:r>
              <a:rPr lang="ru-RU" sz="2000" dirty="0" err="1"/>
              <a:t>атестацію</a:t>
            </a:r>
            <a:r>
              <a:rPr lang="ru-RU" sz="2000" dirty="0"/>
              <a:t> не </a:t>
            </a:r>
            <a:r>
              <a:rPr lang="ru-RU" sz="2000" dirty="0" err="1"/>
              <a:t>менше</a:t>
            </a:r>
            <a:r>
              <a:rPr lang="ru-RU" sz="2000" dirty="0"/>
              <a:t> одного разу на </a:t>
            </a:r>
            <a:r>
              <a:rPr lang="ru-RU" sz="2000" dirty="0" err="1"/>
              <a:t>п’ять</a:t>
            </a:r>
            <a:r>
              <a:rPr lang="ru-RU" sz="2000" dirty="0"/>
              <a:t> </a:t>
            </a:r>
            <a:r>
              <a:rPr lang="ru-RU" sz="2000" dirty="0" err="1"/>
              <a:t>років</a:t>
            </a:r>
            <a:r>
              <a:rPr lang="ru-RU" sz="2000" dirty="0"/>
              <a:t>, </a:t>
            </a:r>
            <a:r>
              <a:rPr lang="ru-RU" sz="2000" dirty="0" err="1"/>
              <a:t>крім</a:t>
            </a:r>
            <a:r>
              <a:rPr lang="ru-RU" sz="2000" dirty="0"/>
              <a:t> </a:t>
            </a:r>
            <a:r>
              <a:rPr lang="ru-RU" sz="2000" dirty="0" err="1"/>
              <a:t>випадків</a:t>
            </a:r>
            <a:r>
              <a:rPr lang="ru-RU" sz="2000" dirty="0"/>
              <a:t>, </a:t>
            </a:r>
            <a:r>
              <a:rPr lang="ru-RU" sz="2000" dirty="0" err="1"/>
              <a:t>передбачених</a:t>
            </a:r>
            <a:r>
              <a:rPr lang="ru-RU" sz="2000" dirty="0"/>
              <a:t> </a:t>
            </a:r>
            <a:r>
              <a:rPr lang="ru-RU" sz="2000" dirty="0" err="1"/>
              <a:t>законодавством</a:t>
            </a:r>
            <a:r>
              <a:rPr lang="ru-RU" sz="2000" dirty="0"/>
              <a:t>;</a:t>
            </a:r>
          </a:p>
        </p:txBody>
      </p:sp>
      <p:sp>
        <p:nvSpPr>
          <p:cNvPr id="29" name="Прямоугольник 28"/>
          <p:cNvSpPr/>
          <p:nvPr/>
        </p:nvSpPr>
        <p:spPr>
          <a:xfrm>
            <a:off x="228600" y="3086100"/>
            <a:ext cx="11738610" cy="2554545"/>
          </a:xfrm>
          <a:prstGeom prst="rect">
            <a:avLst/>
          </a:prstGeom>
        </p:spPr>
        <p:txBody>
          <a:bodyPr wrap="square">
            <a:spAutoFit/>
          </a:bodyPr>
          <a:lstStyle/>
          <a:p>
            <a:pPr marL="342900" indent="-342900">
              <a:buFont typeface="Wingdings" pitchFamily="2" charset="2"/>
              <a:buChar char="Ø"/>
            </a:pPr>
            <a:r>
              <a:rPr lang="ru-RU" sz="2000" dirty="0" err="1"/>
              <a:t>підвищення</a:t>
            </a:r>
            <a:r>
              <a:rPr lang="ru-RU" sz="2000" dirty="0"/>
              <a:t> </a:t>
            </a:r>
            <a:r>
              <a:rPr lang="ru-RU" sz="2000" dirty="0" err="1"/>
              <a:t>кваліфікації</a:t>
            </a:r>
            <a:r>
              <a:rPr lang="ru-RU" sz="2000" dirty="0"/>
              <a:t> є </a:t>
            </a:r>
            <a:r>
              <a:rPr lang="ru-RU" sz="2000" dirty="0" err="1"/>
              <a:t>необхідною</a:t>
            </a:r>
            <a:r>
              <a:rPr lang="ru-RU" sz="2000" dirty="0"/>
              <a:t> </a:t>
            </a:r>
            <a:r>
              <a:rPr lang="ru-RU" sz="2000" dirty="0" err="1"/>
              <a:t>умовою</a:t>
            </a:r>
            <a:r>
              <a:rPr lang="ru-RU" sz="2000" dirty="0"/>
              <a:t> </a:t>
            </a:r>
            <a:r>
              <a:rPr lang="ru-RU" sz="2000" dirty="0" err="1"/>
              <a:t>атестації</a:t>
            </a:r>
            <a:r>
              <a:rPr lang="ru-RU" sz="2000" dirty="0"/>
              <a:t>; </a:t>
            </a:r>
            <a:r>
              <a:rPr lang="ru-RU" sz="2000" dirty="0" err="1"/>
              <a:t>мінімальний</a:t>
            </a:r>
            <a:r>
              <a:rPr lang="ru-RU" sz="2000" dirty="0"/>
              <a:t> </a:t>
            </a:r>
            <a:r>
              <a:rPr lang="ru-RU" sz="2000" dirty="0" err="1"/>
              <a:t>загальний</a:t>
            </a:r>
            <a:r>
              <a:rPr lang="ru-RU" sz="2000" dirty="0"/>
              <a:t> </a:t>
            </a:r>
            <a:r>
              <a:rPr lang="ru-RU" sz="2000" dirty="0" err="1"/>
              <a:t>обсяг</a:t>
            </a:r>
            <a:r>
              <a:rPr lang="ru-RU" sz="2000" dirty="0"/>
              <a:t> (</a:t>
            </a:r>
            <a:r>
              <a:rPr lang="ru-RU" sz="2000" dirty="0" err="1"/>
              <a:t>загальна</a:t>
            </a:r>
            <a:r>
              <a:rPr lang="ru-RU" sz="2000" dirty="0"/>
              <a:t> </a:t>
            </a:r>
            <a:r>
              <a:rPr lang="ru-RU" sz="2000" dirty="0" err="1"/>
              <a:t>тривалість</a:t>
            </a:r>
            <a:r>
              <a:rPr lang="ru-RU" sz="2000" dirty="0"/>
              <a:t>) </a:t>
            </a:r>
            <a:r>
              <a:rPr lang="ru-RU" sz="2000" dirty="0" err="1"/>
              <a:t>підвищення</a:t>
            </a:r>
            <a:r>
              <a:rPr lang="ru-RU" sz="2000" dirty="0"/>
              <a:t> </a:t>
            </a:r>
            <a:r>
              <a:rPr lang="ru-RU" sz="2000" dirty="0" err="1"/>
              <a:t>кваліфікації</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закладів</a:t>
            </a:r>
            <a:r>
              <a:rPr lang="ru-RU" sz="2000" dirty="0"/>
              <a:t>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a:t>
            </a:r>
            <a:r>
              <a:rPr lang="ru-RU" sz="2000" dirty="0" err="1"/>
              <a:t>необхідний</a:t>
            </a:r>
            <a:r>
              <a:rPr lang="ru-RU" sz="2000" dirty="0"/>
              <a:t> для </a:t>
            </a:r>
            <a:r>
              <a:rPr lang="ru-RU" sz="2000" dirty="0" err="1"/>
              <a:t>проходження</a:t>
            </a:r>
            <a:r>
              <a:rPr lang="ru-RU" sz="2000" dirty="0"/>
              <a:t> </a:t>
            </a:r>
            <a:r>
              <a:rPr lang="ru-RU" sz="2000" dirty="0" err="1"/>
              <a:t>атестації</a:t>
            </a:r>
            <a:r>
              <a:rPr lang="ru-RU" sz="2000" dirty="0"/>
              <a:t>, становить не </a:t>
            </a:r>
            <a:r>
              <a:rPr lang="ru-RU" sz="2000" dirty="0" err="1"/>
              <a:t>менше</a:t>
            </a:r>
            <a:r>
              <a:rPr lang="ru-RU" sz="2000" dirty="0"/>
              <a:t> </a:t>
            </a:r>
            <a:r>
              <a:rPr lang="ru-RU" sz="2000" dirty="0" err="1"/>
              <a:t>ніж</a:t>
            </a:r>
            <a:r>
              <a:rPr lang="ru-RU" sz="2000" dirty="0"/>
              <a:t> 150 годин (5 </a:t>
            </a:r>
            <a:r>
              <a:rPr lang="ru-RU" sz="2000" dirty="0" err="1"/>
              <a:t>кредитів</a:t>
            </a:r>
            <a:r>
              <a:rPr lang="ru-RU" sz="2000" dirty="0"/>
              <a:t> ЄКТС) </a:t>
            </a:r>
            <a:r>
              <a:rPr lang="ru-RU" sz="2000" dirty="0" err="1"/>
              <a:t>упродовж</a:t>
            </a:r>
            <a:r>
              <a:rPr lang="ru-RU" sz="2000" dirty="0"/>
              <a:t> </a:t>
            </a:r>
            <a:r>
              <a:rPr lang="ru-RU" sz="2000" dirty="0" err="1"/>
              <a:t>п’яти</a:t>
            </a:r>
            <a:r>
              <a:rPr lang="ru-RU" sz="2000" dirty="0"/>
              <a:t> </a:t>
            </a:r>
            <a:r>
              <a:rPr lang="ru-RU" sz="2000" dirty="0" err="1"/>
              <a:t>років</a:t>
            </a:r>
            <a:r>
              <a:rPr lang="ru-RU" sz="2000" dirty="0"/>
              <a:t>,  </a:t>
            </a:r>
            <a:r>
              <a:rPr lang="ru-RU" sz="2000" dirty="0" err="1"/>
              <a:t>педагогів</a:t>
            </a:r>
            <a:r>
              <a:rPr lang="ru-RU" sz="2000" dirty="0"/>
              <a:t> </a:t>
            </a:r>
            <a:r>
              <a:rPr lang="ru-RU" sz="2000" dirty="0" err="1"/>
              <a:t>закладів</a:t>
            </a:r>
            <a:r>
              <a:rPr lang="ru-RU" sz="2000" dirty="0"/>
              <a:t> </a:t>
            </a:r>
            <a:r>
              <a:rPr lang="ru-RU" sz="2000" dirty="0" err="1"/>
              <a:t>дошкільної</a:t>
            </a:r>
            <a:r>
              <a:rPr lang="ru-RU" sz="2000" dirty="0"/>
              <a:t> </a:t>
            </a:r>
            <a:r>
              <a:rPr lang="ru-RU" sz="2000" dirty="0" err="1"/>
              <a:t>освіти</a:t>
            </a:r>
            <a:r>
              <a:rPr lang="ru-RU" sz="2000" dirty="0"/>
              <a:t> - не </a:t>
            </a:r>
            <a:r>
              <a:rPr lang="ru-RU" sz="2000" dirty="0" err="1"/>
              <a:t>менше</a:t>
            </a:r>
            <a:r>
              <a:rPr lang="ru-RU" sz="2000" dirty="0"/>
              <a:t> 120 годин (4 </a:t>
            </a:r>
            <a:r>
              <a:rPr lang="ru-RU" sz="2000" dirty="0" err="1"/>
              <a:t>кредити</a:t>
            </a:r>
            <a:r>
              <a:rPr lang="ru-RU" sz="2000" dirty="0"/>
              <a:t> ЄКТС). </a:t>
            </a:r>
            <a:r>
              <a:rPr lang="ru-RU" sz="2000" dirty="0" err="1"/>
              <a:t>Положенням</a:t>
            </a:r>
            <a:r>
              <a:rPr lang="ru-RU" sz="2000" dirty="0"/>
              <a:t> </a:t>
            </a:r>
            <a:r>
              <a:rPr lang="ru-RU" sz="2000" dirty="0" err="1"/>
              <a:t>врегульовано</a:t>
            </a:r>
            <a:r>
              <a:rPr lang="ru-RU" sz="2000" dirty="0"/>
              <a:t> </a:t>
            </a:r>
            <a:r>
              <a:rPr lang="ru-RU" sz="2000" dirty="0" err="1"/>
              <a:t>механізм</a:t>
            </a:r>
            <a:r>
              <a:rPr lang="ru-RU" sz="2000" dirty="0"/>
              <a:t> </a:t>
            </a:r>
            <a:r>
              <a:rPr lang="ru-RU" sz="2000" dirty="0" err="1"/>
              <a:t>підрахунку</a:t>
            </a:r>
            <a:r>
              <a:rPr lang="ru-RU" sz="2000" dirty="0"/>
              <a:t> годин </a:t>
            </a:r>
            <a:r>
              <a:rPr lang="ru-RU" sz="2000" dirty="0" err="1"/>
              <a:t>підвищення</a:t>
            </a:r>
            <a:r>
              <a:rPr lang="ru-RU" sz="2000" dirty="0"/>
              <a:t> </a:t>
            </a:r>
            <a:r>
              <a:rPr lang="ru-RU" sz="2000" dirty="0" err="1"/>
              <a:t>кваліфікації</a:t>
            </a:r>
            <a:r>
              <a:rPr lang="ru-RU" sz="2000" dirty="0"/>
              <a:t>, а </a:t>
            </a:r>
            <a:r>
              <a:rPr lang="ru-RU" sz="2000" dirty="0" err="1"/>
              <a:t>саме</a:t>
            </a:r>
            <a:r>
              <a:rPr lang="ru-RU" sz="2000" dirty="0"/>
              <a:t>: </a:t>
            </a:r>
            <a:r>
              <a:rPr lang="ru-RU" sz="2000" dirty="0" err="1"/>
              <a:t>загальна</a:t>
            </a:r>
            <a:r>
              <a:rPr lang="ru-RU" sz="2000" dirty="0"/>
              <a:t> </a:t>
            </a:r>
            <a:r>
              <a:rPr lang="ru-RU" sz="2000" dirty="0" err="1"/>
              <a:t>тривалість</a:t>
            </a:r>
            <a:r>
              <a:rPr lang="ru-RU" sz="2000" dirty="0"/>
              <a:t> </a:t>
            </a:r>
            <a:r>
              <a:rPr lang="ru-RU" sz="2000" dirty="0" err="1"/>
              <a:t>підвищення</a:t>
            </a:r>
            <a:r>
              <a:rPr lang="ru-RU" sz="2000" dirty="0"/>
              <a:t> </a:t>
            </a:r>
            <a:r>
              <a:rPr lang="ru-RU" sz="2000" dirty="0" err="1"/>
              <a:t>кваліфікації</a:t>
            </a:r>
            <a:r>
              <a:rPr lang="ru-RU" sz="2000" dirty="0"/>
              <a:t> </a:t>
            </a:r>
            <a:r>
              <a:rPr lang="ru-RU" sz="2000" dirty="0" err="1"/>
              <a:t>визначається</a:t>
            </a:r>
            <a:r>
              <a:rPr lang="ru-RU" sz="2000" dirty="0"/>
              <a:t> </a:t>
            </a:r>
            <a:r>
              <a:rPr lang="ru-RU" sz="2000" dirty="0" err="1"/>
              <a:t>сумарно</a:t>
            </a:r>
            <a:r>
              <a:rPr lang="ru-RU" sz="2000" dirty="0"/>
              <a:t> за </a:t>
            </a:r>
            <a:r>
              <a:rPr lang="ru-RU" sz="2000" dirty="0" err="1"/>
              <a:t>останні</a:t>
            </a:r>
            <a:r>
              <a:rPr lang="ru-RU" sz="2000" dirty="0"/>
              <a:t> 5 </a:t>
            </a:r>
            <a:r>
              <a:rPr lang="ru-RU" sz="2000" dirty="0" err="1"/>
              <a:t>років</a:t>
            </a:r>
            <a:r>
              <a:rPr lang="ru-RU" sz="2000" dirty="0"/>
              <a:t> перед </a:t>
            </a:r>
            <a:r>
              <a:rPr lang="ru-RU" sz="2000" dirty="0" err="1"/>
              <a:t>атестацією</a:t>
            </a:r>
            <a:r>
              <a:rPr lang="ru-RU" sz="2000" dirty="0"/>
              <a:t> та </a:t>
            </a:r>
            <a:r>
              <a:rPr lang="ru-RU" sz="2000" dirty="0" err="1"/>
              <a:t>незалежно</a:t>
            </a:r>
            <a:r>
              <a:rPr lang="ru-RU" sz="2000" dirty="0"/>
              <a:t> </a:t>
            </a:r>
            <a:r>
              <a:rPr lang="ru-RU" sz="2000" dirty="0" err="1"/>
              <a:t>від</a:t>
            </a:r>
            <a:r>
              <a:rPr lang="ru-RU" sz="2000" dirty="0"/>
              <a:t> </a:t>
            </a:r>
            <a:r>
              <a:rPr lang="ru-RU" sz="2000" dirty="0" err="1"/>
              <a:t>суб’єкта</a:t>
            </a:r>
            <a:r>
              <a:rPr lang="ru-RU" sz="2000" dirty="0"/>
              <a:t> </a:t>
            </a:r>
            <a:r>
              <a:rPr lang="ru-RU" sz="2000" dirty="0" err="1"/>
              <a:t>підвищення</a:t>
            </a:r>
            <a:r>
              <a:rPr lang="ru-RU" sz="2000" dirty="0"/>
              <a:t> </a:t>
            </a:r>
            <a:r>
              <a:rPr lang="ru-RU" sz="2000" dirty="0" err="1"/>
              <a:t>кваліфікації</a:t>
            </a:r>
            <a:r>
              <a:rPr lang="ru-RU" sz="2000" dirty="0"/>
              <a:t>, виду, </a:t>
            </a:r>
            <a:r>
              <a:rPr lang="ru-RU" sz="2000" dirty="0" err="1"/>
              <a:t>форми</a:t>
            </a:r>
            <a:r>
              <a:rPr lang="ru-RU" sz="2000" dirty="0"/>
              <a:t> </a:t>
            </a:r>
            <a:r>
              <a:rPr lang="ru-RU" sz="2000" dirty="0" err="1"/>
              <a:t>чи</a:t>
            </a:r>
            <a:r>
              <a:rPr lang="ru-RU" sz="2000" dirty="0"/>
              <a:t> </a:t>
            </a:r>
            <a:r>
              <a:rPr lang="ru-RU" sz="2000" dirty="0" err="1"/>
              <a:t>напряму</a:t>
            </a:r>
            <a:r>
              <a:rPr lang="ru-RU" sz="2000" dirty="0"/>
              <a:t>, за    2 ст. </a:t>
            </a:r>
            <a:r>
              <a:rPr lang="ru-RU" sz="2000" dirty="0" err="1"/>
              <a:t>якими</a:t>
            </a:r>
            <a:r>
              <a:rPr lang="ru-RU" sz="2000" dirty="0"/>
              <a:t> </a:t>
            </a:r>
            <a:r>
              <a:rPr lang="ru-RU" sz="2000" dirty="0" err="1"/>
              <a:t>педагогічний</a:t>
            </a:r>
            <a:r>
              <a:rPr lang="ru-RU" sz="2000" dirty="0"/>
              <a:t> </a:t>
            </a:r>
            <a:r>
              <a:rPr lang="ru-RU" sz="2000" dirty="0" err="1"/>
              <a:t>працівник</a:t>
            </a:r>
            <a:r>
              <a:rPr lang="ru-RU" sz="2000" dirty="0"/>
              <a:t> </a:t>
            </a:r>
            <a:r>
              <a:rPr lang="ru-RU" sz="2000" dirty="0" err="1"/>
              <a:t>пройшов</a:t>
            </a:r>
            <a:r>
              <a:rPr lang="ru-RU" sz="2000" dirty="0"/>
              <a:t> </a:t>
            </a:r>
            <a:r>
              <a:rPr lang="ru-RU" sz="2000" dirty="0" err="1"/>
              <a:t>підвищення</a:t>
            </a:r>
            <a:r>
              <a:rPr lang="ru-RU" sz="2000" dirty="0"/>
              <a:t> </a:t>
            </a:r>
            <a:r>
              <a:rPr lang="ru-RU" sz="2000" dirty="0" err="1"/>
              <a:t>кваліфікації</a:t>
            </a:r>
            <a:r>
              <a:rPr lang="ru-RU" sz="2000" dirty="0"/>
              <a:t> (п.8 р.1);</a:t>
            </a:r>
          </a:p>
        </p:txBody>
      </p:sp>
      <p:sp>
        <p:nvSpPr>
          <p:cNvPr id="30" name="Прямоугольник 29"/>
          <p:cNvSpPr/>
          <p:nvPr/>
        </p:nvSpPr>
        <p:spPr>
          <a:xfrm>
            <a:off x="1379220" y="5812095"/>
            <a:ext cx="10085070" cy="707886"/>
          </a:xfrm>
          <a:prstGeom prst="rect">
            <a:avLst/>
          </a:prstGeom>
        </p:spPr>
        <p:txBody>
          <a:bodyPr wrap="square">
            <a:spAutoFit/>
          </a:bodyPr>
          <a:lstStyle/>
          <a:p>
            <a:pPr marL="342900" indent="-342900">
              <a:buFont typeface="Wingdings" pitchFamily="2" charset="2"/>
              <a:buChar char="Ø"/>
            </a:pPr>
            <a:r>
              <a:rPr lang="ru-RU" sz="2000" dirty="0" err="1"/>
              <a:t>раніше</a:t>
            </a:r>
            <a:r>
              <a:rPr lang="ru-RU" sz="2000" dirty="0"/>
              <a:t> </a:t>
            </a:r>
            <a:r>
              <a:rPr lang="ru-RU" sz="2000" dirty="0" err="1"/>
              <a:t>присвоєні</a:t>
            </a:r>
            <a:r>
              <a:rPr lang="ru-RU" sz="2000" dirty="0"/>
              <a:t> </a:t>
            </a:r>
            <a:r>
              <a:rPr lang="ru-RU" sz="2000" dirty="0" err="1"/>
              <a:t>кваліфікаційні</a:t>
            </a:r>
            <a:r>
              <a:rPr lang="ru-RU" sz="2000" dirty="0"/>
              <a:t> </a:t>
            </a:r>
            <a:r>
              <a:rPr lang="ru-RU" sz="2000" dirty="0" err="1"/>
              <a:t>категорії</a:t>
            </a:r>
            <a:r>
              <a:rPr lang="ru-RU" sz="2000" dirty="0"/>
              <a:t>, </a:t>
            </a:r>
            <a:r>
              <a:rPr lang="ru-RU" sz="2000" dirty="0" err="1"/>
              <a:t>педагогічні</a:t>
            </a:r>
            <a:r>
              <a:rPr lang="ru-RU" sz="2000" dirty="0"/>
              <a:t> </a:t>
            </a:r>
            <a:r>
              <a:rPr lang="ru-RU" sz="2000" dirty="0" err="1"/>
              <a:t>звання</a:t>
            </a:r>
            <a:r>
              <a:rPr lang="ru-RU" sz="2000" dirty="0"/>
              <a:t> є </a:t>
            </a:r>
            <a:r>
              <a:rPr lang="ru-RU" sz="2000" dirty="0" err="1"/>
              <a:t>дійсними</a:t>
            </a:r>
            <a:r>
              <a:rPr lang="ru-RU" sz="2000" dirty="0"/>
              <a:t> до </a:t>
            </a:r>
            <a:r>
              <a:rPr lang="ru-RU" sz="2000" dirty="0" err="1"/>
              <a:t>атестації</a:t>
            </a:r>
            <a:r>
              <a:rPr lang="ru-RU" sz="2000" dirty="0"/>
              <a:t> </a:t>
            </a:r>
            <a:r>
              <a:rPr lang="ru-RU" sz="2000" dirty="0" err="1"/>
              <a:t>педагогічних</a:t>
            </a:r>
            <a:r>
              <a:rPr lang="ru-RU" sz="2000" dirty="0"/>
              <a:t> </a:t>
            </a:r>
            <a:r>
              <a:rPr lang="ru-RU" sz="2000" dirty="0" err="1"/>
              <a:t>працівників</a:t>
            </a:r>
            <a:r>
              <a:rPr lang="ru-RU" sz="2000" dirty="0"/>
              <a:t> за </a:t>
            </a:r>
            <a:r>
              <a:rPr lang="ru-RU" sz="2000" dirty="0" err="1"/>
              <a:t>новим</a:t>
            </a:r>
            <a:r>
              <a:rPr lang="ru-RU" sz="2000" dirty="0"/>
              <a:t> </a:t>
            </a:r>
            <a:r>
              <a:rPr lang="ru-RU" sz="2000" dirty="0" err="1"/>
              <a:t>Положенням</a:t>
            </a:r>
            <a:r>
              <a:rPr lang="ru-RU" sz="2000" dirty="0"/>
              <a:t>;</a:t>
            </a:r>
          </a:p>
        </p:txBody>
      </p:sp>
    </p:spTree>
    <p:extLst>
      <p:ext uri="{BB962C8B-B14F-4D97-AF65-F5344CB8AC3E}">
        <p14:creationId xmlns:p14="http://schemas.microsoft.com/office/powerpoint/2010/main" val="2993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6410" y="1173395"/>
            <a:ext cx="8686123" cy="4475584"/>
          </a:xfrm>
          <a:prstGeom prst="rect">
            <a:avLst/>
          </a:prstGeom>
        </p:spPr>
        <p:txBody>
          <a:bodyPr vert="horz" wrap="square" lIns="0" tIns="12700" rIns="0" bIns="0" rtlCol="0">
            <a:spAutoFit/>
          </a:bodyPr>
          <a:lstStyle/>
          <a:p>
            <a:pPr marL="389890" algn="just">
              <a:lnSpc>
                <a:spcPct val="100000"/>
              </a:lnSpc>
              <a:spcBef>
                <a:spcPts val="100"/>
              </a:spcBef>
            </a:pPr>
            <a:r>
              <a:rPr sz="2400" b="1" spc="-10" dirty="0">
                <a:latin typeface="Times New Roman"/>
                <a:cs typeface="Times New Roman"/>
              </a:rPr>
              <a:t>Закон</a:t>
            </a:r>
            <a:r>
              <a:rPr sz="2400" b="1" spc="5" dirty="0">
                <a:latin typeface="Times New Roman"/>
                <a:cs typeface="Times New Roman"/>
              </a:rPr>
              <a:t> </a:t>
            </a:r>
            <a:r>
              <a:rPr sz="2400" b="1" spc="-25" dirty="0">
                <a:latin typeface="Times New Roman"/>
                <a:cs typeface="Times New Roman"/>
              </a:rPr>
              <a:t>України</a:t>
            </a:r>
            <a:r>
              <a:rPr sz="2400" b="1" spc="15" dirty="0">
                <a:latin typeface="Times New Roman"/>
                <a:cs typeface="Times New Roman"/>
              </a:rPr>
              <a:t> </a:t>
            </a:r>
            <a:r>
              <a:rPr sz="2400" b="1" dirty="0">
                <a:latin typeface="Times New Roman"/>
                <a:cs typeface="Times New Roman"/>
              </a:rPr>
              <a:t>«Про</a:t>
            </a:r>
            <a:r>
              <a:rPr sz="2400" b="1" spc="-10" dirty="0">
                <a:latin typeface="Times New Roman"/>
                <a:cs typeface="Times New Roman"/>
              </a:rPr>
              <a:t> </a:t>
            </a:r>
            <a:r>
              <a:rPr sz="2400" b="1" dirty="0">
                <a:latin typeface="Times New Roman"/>
                <a:cs typeface="Times New Roman"/>
              </a:rPr>
              <a:t>освіту»</a:t>
            </a:r>
            <a:r>
              <a:rPr sz="2400" b="1" spc="10" dirty="0">
                <a:latin typeface="Times New Roman"/>
                <a:cs typeface="Times New Roman"/>
              </a:rPr>
              <a:t> </a:t>
            </a:r>
            <a:r>
              <a:rPr sz="2400" b="1" spc="-35" dirty="0">
                <a:latin typeface="Times New Roman"/>
                <a:cs typeface="Times New Roman"/>
              </a:rPr>
              <a:t>(ст.</a:t>
            </a:r>
            <a:r>
              <a:rPr sz="2400" b="1" spc="-10" dirty="0">
                <a:latin typeface="Times New Roman"/>
                <a:cs typeface="Times New Roman"/>
              </a:rPr>
              <a:t> </a:t>
            </a:r>
            <a:r>
              <a:rPr sz="2400" b="1" dirty="0">
                <a:latin typeface="Times New Roman"/>
                <a:cs typeface="Times New Roman"/>
              </a:rPr>
              <a:t>54.</a:t>
            </a:r>
            <a:r>
              <a:rPr sz="2400" b="1" spc="455" dirty="0">
                <a:latin typeface="Times New Roman"/>
                <a:cs typeface="Times New Roman"/>
              </a:rPr>
              <a:t> </a:t>
            </a:r>
            <a:r>
              <a:rPr sz="2400" b="1" dirty="0">
                <a:latin typeface="Times New Roman"/>
                <a:cs typeface="Times New Roman"/>
              </a:rPr>
              <a:t>Права</a:t>
            </a:r>
            <a:r>
              <a:rPr sz="2400" b="1" spc="-10" dirty="0">
                <a:latin typeface="Times New Roman"/>
                <a:cs typeface="Times New Roman"/>
              </a:rPr>
              <a:t> </a:t>
            </a:r>
            <a:r>
              <a:rPr sz="2400" b="1" spc="5" dirty="0" err="1">
                <a:latin typeface="Times New Roman"/>
                <a:cs typeface="Times New Roman"/>
              </a:rPr>
              <a:t>та</a:t>
            </a:r>
            <a:r>
              <a:rPr sz="2400" b="1" dirty="0">
                <a:latin typeface="Times New Roman"/>
                <a:cs typeface="Times New Roman"/>
              </a:rPr>
              <a:t> </a:t>
            </a:r>
            <a:r>
              <a:rPr sz="2400" b="1" spc="-15" dirty="0" err="1">
                <a:latin typeface="Times New Roman"/>
                <a:cs typeface="Times New Roman"/>
              </a:rPr>
              <a:t>обов’язки</a:t>
            </a:r>
            <a:r>
              <a:rPr lang="uk-UA" sz="2400" b="1" spc="-15" dirty="0">
                <a:latin typeface="Times New Roman"/>
                <a:cs typeface="Times New Roman"/>
              </a:rPr>
              <a:t> </a:t>
            </a:r>
            <a:r>
              <a:rPr sz="2400" b="1" spc="-10" dirty="0" err="1">
                <a:latin typeface="Times New Roman"/>
                <a:cs typeface="Times New Roman"/>
              </a:rPr>
              <a:t>педагогічних</a:t>
            </a:r>
            <a:r>
              <a:rPr sz="2400" b="1" spc="-10" dirty="0">
                <a:latin typeface="Times New Roman"/>
                <a:cs typeface="Times New Roman"/>
              </a:rPr>
              <a:t>,</a:t>
            </a:r>
            <a:r>
              <a:rPr sz="2400" b="1" dirty="0">
                <a:latin typeface="Times New Roman"/>
                <a:cs typeface="Times New Roman"/>
              </a:rPr>
              <a:t> </a:t>
            </a:r>
            <a:r>
              <a:rPr sz="2400" b="1" spc="-15" dirty="0">
                <a:latin typeface="Times New Roman"/>
                <a:cs typeface="Times New Roman"/>
              </a:rPr>
              <a:t>науково-педагогічних</a:t>
            </a:r>
            <a:r>
              <a:rPr sz="2400" b="1" spc="5" dirty="0">
                <a:latin typeface="Times New Roman"/>
                <a:cs typeface="Times New Roman"/>
              </a:rPr>
              <a:t> </a:t>
            </a:r>
            <a:r>
              <a:rPr sz="2400" b="1" dirty="0">
                <a:latin typeface="Times New Roman"/>
                <a:cs typeface="Times New Roman"/>
              </a:rPr>
              <a:t>і</a:t>
            </a:r>
            <a:r>
              <a:rPr sz="2400" b="1" spc="-5" dirty="0">
                <a:latin typeface="Times New Roman"/>
                <a:cs typeface="Times New Roman"/>
              </a:rPr>
              <a:t> </a:t>
            </a:r>
            <a:r>
              <a:rPr sz="2400" b="1" spc="-25" dirty="0">
                <a:latin typeface="Times New Roman"/>
                <a:cs typeface="Times New Roman"/>
              </a:rPr>
              <a:t>наукових</a:t>
            </a:r>
            <a:r>
              <a:rPr sz="2400" b="1" spc="15" dirty="0">
                <a:latin typeface="Times New Roman"/>
                <a:cs typeface="Times New Roman"/>
              </a:rPr>
              <a:t> </a:t>
            </a:r>
            <a:r>
              <a:rPr sz="2400" b="1" spc="-5" dirty="0">
                <a:latin typeface="Times New Roman"/>
                <a:cs typeface="Times New Roman"/>
              </a:rPr>
              <a:t>працівників,</a:t>
            </a:r>
            <a:r>
              <a:rPr sz="2400" b="1" spc="20" dirty="0">
                <a:latin typeface="Times New Roman"/>
                <a:cs typeface="Times New Roman"/>
              </a:rPr>
              <a:t> </a:t>
            </a:r>
            <a:r>
              <a:rPr sz="2400" b="1" spc="-10" dirty="0">
                <a:latin typeface="Times New Roman"/>
                <a:cs typeface="Times New Roman"/>
              </a:rPr>
              <a:t>інших </a:t>
            </a:r>
            <a:r>
              <a:rPr sz="2400" b="1" spc="-434" dirty="0">
                <a:latin typeface="Times New Roman"/>
                <a:cs typeface="Times New Roman"/>
              </a:rPr>
              <a:t> </a:t>
            </a:r>
            <a:r>
              <a:rPr sz="2400" b="1" dirty="0">
                <a:latin typeface="Times New Roman"/>
                <a:cs typeface="Times New Roman"/>
              </a:rPr>
              <a:t>осіб,</a:t>
            </a:r>
            <a:r>
              <a:rPr sz="2400" b="1" spc="-15" dirty="0">
                <a:latin typeface="Times New Roman"/>
                <a:cs typeface="Times New Roman"/>
              </a:rPr>
              <a:t> </a:t>
            </a:r>
            <a:r>
              <a:rPr sz="2400" b="1" spc="-5" dirty="0">
                <a:latin typeface="Times New Roman"/>
                <a:cs typeface="Times New Roman"/>
              </a:rPr>
              <a:t>які</a:t>
            </a:r>
            <a:r>
              <a:rPr sz="2400" b="1" spc="10" dirty="0">
                <a:latin typeface="Times New Roman"/>
                <a:cs typeface="Times New Roman"/>
              </a:rPr>
              <a:t> </a:t>
            </a:r>
            <a:r>
              <a:rPr sz="2400" b="1" spc="-5" dirty="0">
                <a:latin typeface="Times New Roman"/>
                <a:cs typeface="Times New Roman"/>
              </a:rPr>
              <a:t>залучаються</a:t>
            </a:r>
            <a:r>
              <a:rPr sz="2400" b="1" dirty="0">
                <a:latin typeface="Times New Roman"/>
                <a:cs typeface="Times New Roman"/>
              </a:rPr>
              <a:t> до</a:t>
            </a:r>
            <a:r>
              <a:rPr sz="2400" b="1" spc="-10" dirty="0">
                <a:latin typeface="Times New Roman"/>
                <a:cs typeface="Times New Roman"/>
              </a:rPr>
              <a:t> освітнього</a:t>
            </a:r>
            <a:r>
              <a:rPr sz="2400" b="1" spc="10" dirty="0">
                <a:latin typeface="Times New Roman"/>
                <a:cs typeface="Times New Roman"/>
              </a:rPr>
              <a:t> </a:t>
            </a:r>
            <a:r>
              <a:rPr sz="2400" b="1" spc="-5" dirty="0">
                <a:latin typeface="Times New Roman"/>
                <a:cs typeface="Times New Roman"/>
              </a:rPr>
              <a:t>процесу):</a:t>
            </a:r>
            <a:endParaRPr sz="2400" dirty="0">
              <a:latin typeface="Times New Roman"/>
              <a:cs typeface="Times New Roman"/>
            </a:endParaRPr>
          </a:p>
          <a:p>
            <a:pPr>
              <a:lnSpc>
                <a:spcPct val="100000"/>
              </a:lnSpc>
              <a:spcBef>
                <a:spcPts val="5"/>
              </a:spcBef>
            </a:pPr>
            <a:endParaRPr sz="2800" dirty="0">
              <a:latin typeface="Times New Roman"/>
              <a:cs typeface="Times New Roman"/>
            </a:endParaRPr>
          </a:p>
          <a:p>
            <a:pPr marL="12700" marR="1289050" algn="just">
              <a:lnSpc>
                <a:spcPts val="2160"/>
              </a:lnSpc>
              <a:spcBef>
                <a:spcPts val="1025"/>
              </a:spcBef>
            </a:pPr>
            <a:r>
              <a:rPr sz="2000" dirty="0">
                <a:latin typeface="Times New Roman"/>
                <a:cs typeface="Times New Roman"/>
              </a:rPr>
              <a:t>1.</a:t>
            </a:r>
            <a:r>
              <a:rPr sz="2000" spc="5" dirty="0">
                <a:latin typeface="Times New Roman"/>
                <a:cs typeface="Times New Roman"/>
              </a:rPr>
              <a:t> </a:t>
            </a:r>
            <a:r>
              <a:rPr sz="2000" b="1" spc="-10" dirty="0">
                <a:latin typeface="+mj-lt"/>
                <a:cs typeface="Times New Roman"/>
              </a:rPr>
              <a:t>Педагогічні,</a:t>
            </a:r>
            <a:r>
              <a:rPr sz="2000" b="1" spc="-5" dirty="0">
                <a:latin typeface="+mj-lt"/>
                <a:cs typeface="Times New Roman"/>
              </a:rPr>
              <a:t> </a:t>
            </a:r>
            <a:r>
              <a:rPr sz="2000" b="1" spc="-20" dirty="0">
                <a:latin typeface="+mj-lt"/>
                <a:cs typeface="Times New Roman"/>
              </a:rPr>
              <a:t>науково-педагогічні</a:t>
            </a:r>
            <a:r>
              <a:rPr sz="2000" b="1" spc="-15" dirty="0">
                <a:latin typeface="+mj-lt"/>
                <a:cs typeface="Times New Roman"/>
              </a:rPr>
              <a:t> </a:t>
            </a:r>
            <a:r>
              <a:rPr sz="2000" b="1" spc="10" dirty="0">
                <a:latin typeface="+mj-lt"/>
                <a:cs typeface="Times New Roman"/>
              </a:rPr>
              <a:t>та</a:t>
            </a:r>
            <a:r>
              <a:rPr sz="2000" b="1" spc="15" dirty="0">
                <a:latin typeface="+mj-lt"/>
                <a:cs typeface="Times New Roman"/>
              </a:rPr>
              <a:t> </a:t>
            </a:r>
            <a:r>
              <a:rPr sz="2000" b="1" spc="-30" dirty="0">
                <a:latin typeface="+mj-lt"/>
                <a:cs typeface="Times New Roman"/>
              </a:rPr>
              <a:t>наукові </a:t>
            </a:r>
            <a:r>
              <a:rPr sz="2000" b="1" spc="-25" dirty="0">
                <a:latin typeface="+mj-lt"/>
                <a:cs typeface="Times New Roman"/>
              </a:rPr>
              <a:t> </a:t>
            </a:r>
            <a:r>
              <a:rPr sz="2000" b="1" spc="-5" dirty="0">
                <a:latin typeface="+mj-lt"/>
                <a:cs typeface="Times New Roman"/>
              </a:rPr>
              <a:t>працівники</a:t>
            </a:r>
            <a:r>
              <a:rPr sz="2000" b="1" spc="395" dirty="0">
                <a:latin typeface="+mj-lt"/>
                <a:cs typeface="Times New Roman"/>
              </a:rPr>
              <a:t> </a:t>
            </a:r>
            <a:r>
              <a:rPr sz="2000" b="1" spc="-5" dirty="0">
                <a:latin typeface="+mj-lt"/>
                <a:cs typeface="Times New Roman"/>
              </a:rPr>
              <a:t>мають</a:t>
            </a:r>
            <a:r>
              <a:rPr sz="2000" b="1" spc="385" dirty="0">
                <a:latin typeface="+mj-lt"/>
                <a:cs typeface="Times New Roman"/>
              </a:rPr>
              <a:t> </a:t>
            </a:r>
            <a:r>
              <a:rPr sz="2000" b="1" spc="-5" dirty="0">
                <a:latin typeface="+mj-lt"/>
                <a:cs typeface="Times New Roman"/>
              </a:rPr>
              <a:t>право</a:t>
            </a:r>
            <a:r>
              <a:rPr sz="2000" b="1" spc="405" dirty="0">
                <a:latin typeface="+mj-lt"/>
                <a:cs typeface="Times New Roman"/>
              </a:rPr>
              <a:t> </a:t>
            </a:r>
            <a:r>
              <a:rPr sz="2000" b="1" spc="-10" dirty="0">
                <a:latin typeface="+mj-lt"/>
                <a:cs typeface="Times New Roman"/>
              </a:rPr>
              <a:t>на</a:t>
            </a:r>
            <a:r>
              <a:rPr sz="2000" b="1" spc="390" dirty="0">
                <a:latin typeface="+mj-lt"/>
                <a:cs typeface="Times New Roman"/>
              </a:rPr>
              <a:t> </a:t>
            </a:r>
            <a:r>
              <a:rPr sz="2000" b="1" spc="-5" dirty="0">
                <a:latin typeface="+mj-lt"/>
                <a:cs typeface="Times New Roman"/>
              </a:rPr>
              <a:t>підвищення</a:t>
            </a:r>
            <a:r>
              <a:rPr sz="2000" b="1" spc="405" dirty="0">
                <a:latin typeface="+mj-lt"/>
                <a:cs typeface="Times New Roman"/>
              </a:rPr>
              <a:t> </a:t>
            </a:r>
            <a:r>
              <a:rPr sz="2000" b="1" spc="-10" dirty="0" err="1">
                <a:latin typeface="+mj-lt"/>
                <a:cs typeface="Times New Roman"/>
              </a:rPr>
              <a:t>кваліфікації</a:t>
            </a:r>
            <a:r>
              <a:rPr sz="2000" b="1" spc="-10" dirty="0">
                <a:latin typeface="+mj-lt"/>
                <a:cs typeface="Times New Roman"/>
              </a:rPr>
              <a:t>,</a:t>
            </a:r>
            <a:r>
              <a:rPr lang="uk-UA" sz="2000" b="1" spc="-10" dirty="0">
                <a:latin typeface="+mj-lt"/>
                <a:cs typeface="Times New Roman"/>
              </a:rPr>
              <a:t> </a:t>
            </a:r>
            <a:r>
              <a:rPr sz="2000" b="1" spc="-10" dirty="0" err="1">
                <a:latin typeface="+mj-lt"/>
                <a:cs typeface="Times New Roman"/>
              </a:rPr>
              <a:t>перепідготовку</a:t>
            </a:r>
            <a:r>
              <a:rPr sz="2000" b="1" spc="-10" dirty="0">
                <a:latin typeface="+mj-lt"/>
                <a:cs typeface="Times New Roman"/>
              </a:rPr>
              <a:t>;</a:t>
            </a:r>
            <a:r>
              <a:rPr sz="2000" b="1" spc="-5" dirty="0">
                <a:latin typeface="+mj-lt"/>
                <a:cs typeface="Times New Roman"/>
              </a:rPr>
              <a:t> вільний </a:t>
            </a:r>
            <a:r>
              <a:rPr sz="2000" b="1" dirty="0">
                <a:latin typeface="+mj-lt"/>
                <a:cs typeface="Times New Roman"/>
              </a:rPr>
              <a:t>вибір </a:t>
            </a:r>
            <a:r>
              <a:rPr sz="2000" b="1" spc="5" dirty="0">
                <a:latin typeface="+mj-lt"/>
                <a:cs typeface="Times New Roman"/>
              </a:rPr>
              <a:t>освітніх </a:t>
            </a:r>
            <a:r>
              <a:rPr sz="2000" b="1" spc="-5" dirty="0">
                <a:latin typeface="+mj-lt"/>
                <a:cs typeface="Times New Roman"/>
              </a:rPr>
              <a:t>програм, </a:t>
            </a:r>
            <a:r>
              <a:rPr sz="2000" b="1" spc="-15" dirty="0">
                <a:latin typeface="+mj-lt"/>
                <a:cs typeface="Times New Roman"/>
              </a:rPr>
              <a:t>форм </a:t>
            </a:r>
            <a:r>
              <a:rPr sz="2000" b="1" spc="-10" dirty="0">
                <a:latin typeface="+mj-lt"/>
                <a:cs typeface="Times New Roman"/>
              </a:rPr>
              <a:t> навчання, </a:t>
            </a:r>
            <a:r>
              <a:rPr sz="2000" b="1" spc="-5" dirty="0">
                <a:latin typeface="+mj-lt"/>
                <a:cs typeface="Times New Roman"/>
              </a:rPr>
              <a:t>закладів </a:t>
            </a:r>
            <a:r>
              <a:rPr sz="2000" b="1" spc="5" dirty="0">
                <a:latin typeface="+mj-lt"/>
                <a:cs typeface="Times New Roman"/>
              </a:rPr>
              <a:t>освіти, </a:t>
            </a:r>
            <a:r>
              <a:rPr sz="2000" b="1" dirty="0">
                <a:latin typeface="+mj-lt"/>
                <a:cs typeface="Times New Roman"/>
              </a:rPr>
              <a:t>установ і </a:t>
            </a:r>
            <a:r>
              <a:rPr sz="2000" b="1" spc="-5" dirty="0">
                <a:latin typeface="+mj-lt"/>
                <a:cs typeface="Times New Roman"/>
              </a:rPr>
              <a:t>організацій, </a:t>
            </a:r>
            <a:r>
              <a:rPr sz="2000" b="1" dirty="0">
                <a:latin typeface="+mj-lt"/>
                <a:cs typeface="Times New Roman"/>
              </a:rPr>
              <a:t>інших </a:t>
            </a:r>
            <a:r>
              <a:rPr sz="2000" b="1" spc="-484" dirty="0">
                <a:latin typeface="+mj-lt"/>
                <a:cs typeface="Times New Roman"/>
              </a:rPr>
              <a:t> </a:t>
            </a:r>
            <a:r>
              <a:rPr sz="2000" b="1" spc="-10" dirty="0">
                <a:latin typeface="+mj-lt"/>
                <a:cs typeface="Times New Roman"/>
              </a:rPr>
              <a:t>суб’єктів</a:t>
            </a:r>
            <a:r>
              <a:rPr sz="2000" b="1" spc="-5" dirty="0">
                <a:latin typeface="+mj-lt"/>
                <a:cs typeface="Times New Roman"/>
              </a:rPr>
              <a:t> </a:t>
            </a:r>
            <a:r>
              <a:rPr sz="2000" b="1" dirty="0">
                <a:latin typeface="+mj-lt"/>
                <a:cs typeface="Times New Roman"/>
              </a:rPr>
              <a:t>освітньої</a:t>
            </a:r>
            <a:r>
              <a:rPr sz="2000" b="1" spc="5" dirty="0">
                <a:latin typeface="+mj-lt"/>
                <a:cs typeface="Times New Roman"/>
              </a:rPr>
              <a:t> </a:t>
            </a:r>
            <a:r>
              <a:rPr sz="2000" b="1" dirty="0">
                <a:latin typeface="+mj-lt"/>
                <a:cs typeface="Times New Roman"/>
              </a:rPr>
              <a:t>діяльності,</a:t>
            </a:r>
            <a:r>
              <a:rPr sz="2000" b="1" spc="5" dirty="0">
                <a:latin typeface="+mj-lt"/>
                <a:cs typeface="Times New Roman"/>
              </a:rPr>
              <a:t> </a:t>
            </a:r>
            <a:r>
              <a:rPr sz="2000" b="1" spc="-5" dirty="0">
                <a:latin typeface="+mj-lt"/>
                <a:cs typeface="Times New Roman"/>
              </a:rPr>
              <a:t>що</a:t>
            </a:r>
            <a:r>
              <a:rPr sz="2000" b="1" dirty="0">
                <a:latin typeface="+mj-lt"/>
                <a:cs typeface="Times New Roman"/>
              </a:rPr>
              <a:t> </a:t>
            </a:r>
            <a:r>
              <a:rPr sz="2000" b="1" spc="-10" dirty="0">
                <a:latin typeface="+mj-lt"/>
                <a:cs typeface="Times New Roman"/>
              </a:rPr>
              <a:t>здійснюють </a:t>
            </a:r>
            <a:r>
              <a:rPr sz="2000" b="1" spc="-5" dirty="0">
                <a:latin typeface="+mj-lt"/>
                <a:cs typeface="Times New Roman"/>
              </a:rPr>
              <a:t> підвищення</a:t>
            </a:r>
            <a:r>
              <a:rPr sz="2000" b="1" dirty="0">
                <a:latin typeface="+mj-lt"/>
                <a:cs typeface="Times New Roman"/>
              </a:rPr>
              <a:t> </a:t>
            </a:r>
            <a:r>
              <a:rPr sz="2000" b="1" spc="-10" dirty="0">
                <a:latin typeface="+mj-lt"/>
                <a:cs typeface="Times New Roman"/>
              </a:rPr>
              <a:t>кваліфікації</a:t>
            </a:r>
            <a:r>
              <a:rPr sz="2000" b="1" spc="-5" dirty="0">
                <a:latin typeface="+mj-lt"/>
                <a:cs typeface="Times New Roman"/>
              </a:rPr>
              <a:t> </a:t>
            </a:r>
            <a:r>
              <a:rPr sz="2000" b="1" spc="10" dirty="0">
                <a:latin typeface="+mj-lt"/>
                <a:cs typeface="Times New Roman"/>
              </a:rPr>
              <a:t>та</a:t>
            </a:r>
            <a:r>
              <a:rPr sz="2000" b="1" spc="15" dirty="0">
                <a:latin typeface="+mj-lt"/>
                <a:cs typeface="Times New Roman"/>
              </a:rPr>
              <a:t> </a:t>
            </a:r>
            <a:r>
              <a:rPr sz="2000" b="1" spc="-15" dirty="0">
                <a:latin typeface="+mj-lt"/>
                <a:cs typeface="Times New Roman"/>
              </a:rPr>
              <a:t>перепідготовку </a:t>
            </a:r>
            <a:r>
              <a:rPr sz="2000" b="1" spc="-484" dirty="0">
                <a:latin typeface="+mj-lt"/>
                <a:cs typeface="Times New Roman"/>
              </a:rPr>
              <a:t> </a:t>
            </a:r>
            <a:r>
              <a:rPr sz="2000" b="1" spc="-10" dirty="0" err="1">
                <a:latin typeface="+mj-lt"/>
                <a:cs typeface="Times New Roman"/>
              </a:rPr>
              <a:t>педагогічних</a:t>
            </a:r>
            <a:r>
              <a:rPr sz="2000" b="1" dirty="0">
                <a:latin typeface="+mj-lt"/>
                <a:cs typeface="Times New Roman"/>
              </a:rPr>
              <a:t> </a:t>
            </a:r>
            <a:r>
              <a:rPr sz="2000" b="1" spc="-5" dirty="0" err="1">
                <a:latin typeface="+mj-lt"/>
                <a:cs typeface="Times New Roman"/>
              </a:rPr>
              <a:t>працівників</a:t>
            </a:r>
            <a:r>
              <a:rPr lang="uk-UA" sz="2000" b="1" spc="-5" dirty="0">
                <a:latin typeface="+mj-lt"/>
                <a:cs typeface="Times New Roman"/>
              </a:rPr>
              <a:t>.</a:t>
            </a:r>
          </a:p>
          <a:p>
            <a:pPr marL="12700" marR="1289050" algn="just">
              <a:lnSpc>
                <a:spcPts val="2160"/>
              </a:lnSpc>
              <a:spcBef>
                <a:spcPts val="1025"/>
              </a:spcBef>
            </a:pPr>
            <a:r>
              <a:rPr lang="uk-UA" sz="2000" b="1" dirty="0">
                <a:latin typeface="+mj-lt"/>
                <a:cs typeface="Times New Roman"/>
              </a:rPr>
              <a:t>2. Педагогічні, науково-педагогічні та наукові  працівники зобов’язані постійно підвищувати свій  професійний і загальнокультурний рівні та педагогічну  майстерність.</a:t>
            </a:r>
          </a:p>
          <a:p>
            <a:pPr marL="12700" marR="1289050" algn="just">
              <a:lnSpc>
                <a:spcPts val="2160"/>
              </a:lnSpc>
              <a:spcBef>
                <a:spcPts val="1025"/>
              </a:spcBef>
            </a:pPr>
            <a:endParaRPr sz="2000" dirty="0">
              <a:latin typeface="Times New Roman"/>
              <a:cs typeface="Times New Roman"/>
            </a:endParaRPr>
          </a:p>
        </p:txBody>
      </p:sp>
      <p:pic>
        <p:nvPicPr>
          <p:cNvPr id="3" name="object 3"/>
          <p:cNvPicPr/>
          <p:nvPr/>
        </p:nvPicPr>
        <p:blipFill>
          <a:blip r:embed="rId2" cstate="print"/>
          <a:stretch>
            <a:fillRect/>
          </a:stretch>
        </p:blipFill>
        <p:spPr>
          <a:xfrm>
            <a:off x="8779931" y="2768979"/>
            <a:ext cx="2160000" cy="2880000"/>
          </a:xfrm>
          <a:prstGeom prst="rect">
            <a:avLst/>
          </a:prstGeom>
        </p:spPr>
      </p:pic>
      <p:sp>
        <p:nvSpPr>
          <p:cNvPr id="4" name="object 4"/>
          <p:cNvSpPr txBox="1">
            <a:spLocks noGrp="1"/>
          </p:cNvSpPr>
          <p:nvPr>
            <p:ph type="title"/>
          </p:nvPr>
        </p:nvSpPr>
        <p:spPr>
          <a:xfrm>
            <a:off x="3063391" y="124126"/>
            <a:ext cx="7876540" cy="843821"/>
          </a:xfrm>
          <a:prstGeom prst="rect">
            <a:avLst/>
          </a:prstGeom>
        </p:spPr>
        <p:txBody>
          <a:bodyPr vert="horz" wrap="square" lIns="0" tIns="12700" rIns="0" bIns="0" rtlCol="0">
            <a:spAutoFit/>
          </a:bodyPr>
          <a:lstStyle/>
          <a:p>
            <a:pPr marL="12700">
              <a:lnSpc>
                <a:spcPct val="100000"/>
              </a:lnSpc>
              <a:spcBef>
                <a:spcPts val="100"/>
              </a:spcBef>
            </a:pPr>
            <a:r>
              <a:rPr sz="5400" spc="195" dirty="0">
                <a:solidFill>
                  <a:srgbClr val="001F5F"/>
                </a:solidFill>
                <a:latin typeface="Arial" panose="020B0604020202020204" pitchFamily="34" charset="0"/>
                <a:cs typeface="Arial" panose="020B0604020202020204" pitchFamily="34" charset="0"/>
              </a:rPr>
              <a:t>Н</a:t>
            </a:r>
            <a:r>
              <a:rPr sz="5400" spc="-650" dirty="0">
                <a:solidFill>
                  <a:srgbClr val="001F5F"/>
                </a:solidFill>
                <a:latin typeface="Arial" panose="020B0604020202020204" pitchFamily="34" charset="0"/>
                <a:cs typeface="Arial" panose="020B0604020202020204" pitchFamily="34" charset="0"/>
              </a:rPr>
              <a:t>о</a:t>
            </a:r>
            <a:r>
              <a:rPr sz="5400" spc="-459" dirty="0">
                <a:solidFill>
                  <a:srgbClr val="001F5F"/>
                </a:solidFill>
                <a:latin typeface="Arial" panose="020B0604020202020204" pitchFamily="34" charset="0"/>
                <a:cs typeface="Arial" panose="020B0604020202020204" pitchFamily="34" charset="0"/>
              </a:rPr>
              <a:t>р</a:t>
            </a:r>
            <a:r>
              <a:rPr sz="5400" spc="-484" dirty="0">
                <a:solidFill>
                  <a:srgbClr val="001F5F"/>
                </a:solidFill>
                <a:latin typeface="Arial" panose="020B0604020202020204" pitchFamily="34" charset="0"/>
                <a:cs typeface="Arial" panose="020B0604020202020204" pitchFamily="34" charset="0"/>
              </a:rPr>
              <a:t>м</a:t>
            </a:r>
            <a:r>
              <a:rPr sz="5400" spc="-580" dirty="0">
                <a:solidFill>
                  <a:srgbClr val="001F5F"/>
                </a:solidFill>
                <a:latin typeface="Arial" panose="020B0604020202020204" pitchFamily="34" charset="0"/>
                <a:cs typeface="Arial" panose="020B0604020202020204" pitchFamily="34" charset="0"/>
              </a:rPr>
              <a:t>а</a:t>
            </a:r>
            <a:r>
              <a:rPr sz="5400" spc="-935" dirty="0">
                <a:solidFill>
                  <a:srgbClr val="001F5F"/>
                </a:solidFill>
                <a:latin typeface="Arial" panose="020B0604020202020204" pitchFamily="34" charset="0"/>
                <a:cs typeface="Arial" panose="020B0604020202020204" pitchFamily="34" charset="0"/>
              </a:rPr>
              <a:t>т</a:t>
            </a:r>
            <a:r>
              <a:rPr sz="5400" spc="-375" dirty="0">
                <a:solidFill>
                  <a:srgbClr val="001F5F"/>
                </a:solidFill>
                <a:latin typeface="Arial" panose="020B0604020202020204" pitchFamily="34" charset="0"/>
                <a:cs typeface="Arial" panose="020B0604020202020204" pitchFamily="34" charset="0"/>
              </a:rPr>
              <a:t>и</a:t>
            </a:r>
            <a:r>
              <a:rPr sz="5400" spc="-665" dirty="0">
                <a:solidFill>
                  <a:srgbClr val="001F5F"/>
                </a:solidFill>
                <a:latin typeface="Arial" panose="020B0604020202020204" pitchFamily="34" charset="0"/>
                <a:cs typeface="Arial" panose="020B0604020202020204" pitchFamily="34" charset="0"/>
              </a:rPr>
              <a:t>в</a:t>
            </a:r>
            <a:r>
              <a:rPr sz="5400" spc="-440" dirty="0">
                <a:solidFill>
                  <a:srgbClr val="001F5F"/>
                </a:solidFill>
                <a:latin typeface="Arial" panose="020B0604020202020204" pitchFamily="34" charset="0"/>
                <a:cs typeface="Arial" panose="020B0604020202020204" pitchFamily="34" charset="0"/>
              </a:rPr>
              <a:t>н</a:t>
            </a:r>
            <a:r>
              <a:rPr sz="5400" spc="-665" dirty="0">
                <a:solidFill>
                  <a:srgbClr val="001F5F"/>
                </a:solidFill>
                <a:latin typeface="Arial" panose="020B0604020202020204" pitchFamily="34" charset="0"/>
                <a:cs typeface="Arial" panose="020B0604020202020204" pitchFamily="34" charset="0"/>
              </a:rPr>
              <a:t>о</a:t>
            </a:r>
            <a:r>
              <a:rPr sz="5400" spc="-295" dirty="0">
                <a:solidFill>
                  <a:srgbClr val="001F5F"/>
                </a:solidFill>
                <a:latin typeface="Arial" panose="020B0604020202020204" pitchFamily="34" charset="0"/>
                <a:cs typeface="Arial" panose="020B0604020202020204" pitchFamily="34" charset="0"/>
              </a:rPr>
              <a:t>-</a:t>
            </a:r>
            <a:r>
              <a:rPr sz="5400" spc="-409" dirty="0">
                <a:solidFill>
                  <a:srgbClr val="001F5F"/>
                </a:solidFill>
                <a:latin typeface="Arial" panose="020B0604020202020204" pitchFamily="34" charset="0"/>
                <a:cs typeface="Arial" panose="020B0604020202020204" pitchFamily="34" charset="0"/>
              </a:rPr>
              <a:t>п</a:t>
            </a:r>
            <a:r>
              <a:rPr sz="5400" spc="-475" dirty="0">
                <a:solidFill>
                  <a:srgbClr val="001F5F"/>
                </a:solidFill>
                <a:latin typeface="Arial" panose="020B0604020202020204" pitchFamily="34" charset="0"/>
                <a:cs typeface="Arial" panose="020B0604020202020204" pitchFamily="34" charset="0"/>
              </a:rPr>
              <a:t>р</a:t>
            </a:r>
            <a:r>
              <a:rPr sz="5400" spc="-580" dirty="0">
                <a:solidFill>
                  <a:srgbClr val="001F5F"/>
                </a:solidFill>
                <a:latin typeface="Arial" panose="020B0604020202020204" pitchFamily="34" charset="0"/>
                <a:cs typeface="Arial" panose="020B0604020202020204" pitchFamily="34" charset="0"/>
              </a:rPr>
              <a:t>а</a:t>
            </a:r>
            <a:r>
              <a:rPr sz="5400" spc="-665" dirty="0">
                <a:solidFill>
                  <a:srgbClr val="001F5F"/>
                </a:solidFill>
                <a:latin typeface="Arial" panose="020B0604020202020204" pitchFamily="34" charset="0"/>
                <a:cs typeface="Arial" panose="020B0604020202020204" pitchFamily="34" charset="0"/>
              </a:rPr>
              <a:t>во</a:t>
            </a:r>
            <a:r>
              <a:rPr sz="5400" spc="-675" dirty="0">
                <a:solidFill>
                  <a:srgbClr val="001F5F"/>
                </a:solidFill>
                <a:latin typeface="Arial" panose="020B0604020202020204" pitchFamily="34" charset="0"/>
                <a:cs typeface="Arial" panose="020B0604020202020204" pitchFamily="34" charset="0"/>
              </a:rPr>
              <a:t>в</a:t>
            </a:r>
            <a:r>
              <a:rPr sz="5400" spc="-520" dirty="0">
                <a:solidFill>
                  <a:srgbClr val="001F5F"/>
                </a:solidFill>
                <a:latin typeface="Arial" panose="020B0604020202020204" pitchFamily="34" charset="0"/>
                <a:cs typeface="Arial" panose="020B0604020202020204" pitchFamily="34" charset="0"/>
              </a:rPr>
              <a:t>а</a:t>
            </a:r>
            <a:r>
              <a:rPr sz="5400" spc="-150" dirty="0">
                <a:solidFill>
                  <a:srgbClr val="001F5F"/>
                </a:solidFill>
                <a:latin typeface="Arial" panose="020B0604020202020204" pitchFamily="34" charset="0"/>
                <a:cs typeface="Arial" panose="020B0604020202020204" pitchFamily="34" charset="0"/>
              </a:rPr>
              <a:t> </a:t>
            </a:r>
            <a:r>
              <a:rPr sz="5400" spc="-655" dirty="0">
                <a:solidFill>
                  <a:srgbClr val="001F5F"/>
                </a:solidFill>
                <a:latin typeface="Arial" panose="020B0604020202020204" pitchFamily="34" charset="0"/>
                <a:cs typeface="Arial" panose="020B0604020202020204" pitchFamily="34" charset="0"/>
              </a:rPr>
              <a:t>б</a:t>
            </a:r>
            <a:r>
              <a:rPr sz="5400" spc="-555" dirty="0">
                <a:solidFill>
                  <a:srgbClr val="001F5F"/>
                </a:solidFill>
                <a:latin typeface="Arial" panose="020B0604020202020204" pitchFamily="34" charset="0"/>
                <a:cs typeface="Arial" panose="020B0604020202020204" pitchFamily="34" charset="0"/>
              </a:rPr>
              <a:t>а</a:t>
            </a:r>
            <a:r>
              <a:rPr sz="5400" spc="-300" dirty="0">
                <a:solidFill>
                  <a:srgbClr val="001F5F"/>
                </a:solidFill>
                <a:latin typeface="Arial" panose="020B0604020202020204" pitchFamily="34" charset="0"/>
                <a:cs typeface="Arial" panose="020B0604020202020204" pitchFamily="34" charset="0"/>
              </a:rPr>
              <a:t>з</a:t>
            </a:r>
            <a:r>
              <a:rPr sz="5400" spc="-520" dirty="0">
                <a:solidFill>
                  <a:srgbClr val="001F5F"/>
                </a:solidFill>
                <a:latin typeface="Arial" panose="020B0604020202020204" pitchFamily="34" charset="0"/>
                <a:cs typeface="Arial" panose="020B0604020202020204" pitchFamily="34" charset="0"/>
              </a:rPr>
              <a:t>а</a:t>
            </a:r>
            <a:endParaRPr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65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405078"/>
            <a:ext cx="12192000" cy="2862322"/>
          </a:xfrm>
          <a:prstGeom prst="rect">
            <a:avLst/>
          </a:prstGeom>
        </p:spPr>
        <p:txBody>
          <a:bodyPr wrap="square">
            <a:spAutoFit/>
          </a:bodyPr>
          <a:lstStyle/>
          <a:p>
            <a:pPr marL="342900" indent="-342900">
              <a:buFont typeface="Wingdings" pitchFamily="2" charset="2"/>
              <a:buChar char="Ø"/>
            </a:pPr>
            <a:r>
              <a:rPr lang="ru-RU" sz="2000" dirty="0"/>
              <a:t>особи, </a:t>
            </a:r>
            <a:r>
              <a:rPr lang="ru-RU" sz="2000" dirty="0" err="1"/>
              <a:t>призначені</a:t>
            </a:r>
            <a:r>
              <a:rPr lang="ru-RU" sz="2000" dirty="0"/>
              <a:t> на посади </a:t>
            </a:r>
            <a:r>
              <a:rPr lang="ru-RU" sz="2000" dirty="0" err="1"/>
              <a:t>педагогічних</a:t>
            </a:r>
            <a:r>
              <a:rPr lang="ru-RU" sz="2000" dirty="0"/>
              <a:t> </a:t>
            </a:r>
            <a:r>
              <a:rPr lang="ru-RU" sz="2000" dirty="0" err="1"/>
              <a:t>працівників</a:t>
            </a:r>
            <a:r>
              <a:rPr lang="ru-RU" sz="2000" dirty="0"/>
              <a:t> </a:t>
            </a:r>
            <a:r>
              <a:rPr lang="ru-RU" sz="2000" dirty="0" err="1"/>
              <a:t>відповідно</a:t>
            </a:r>
            <a:r>
              <a:rPr lang="ru-RU" sz="2000" dirty="0"/>
              <a:t> до </a:t>
            </a:r>
            <a:r>
              <a:rPr lang="ru-RU" sz="2000" dirty="0" err="1"/>
              <a:t>частини</a:t>
            </a:r>
            <a:r>
              <a:rPr lang="ru-RU" sz="2000" dirty="0"/>
              <a:t> 5 </a:t>
            </a:r>
            <a:r>
              <a:rPr lang="ru-RU" sz="2000" dirty="0" err="1"/>
              <a:t>статті</a:t>
            </a:r>
            <a:r>
              <a:rPr lang="ru-RU" sz="2000" dirty="0"/>
              <a:t> 58 Закону                   </a:t>
            </a:r>
            <a:r>
              <a:rPr lang="ru-RU" sz="2000" dirty="0" err="1"/>
              <a:t>України</a:t>
            </a:r>
            <a:r>
              <a:rPr lang="ru-RU" sz="2000" dirty="0"/>
              <a:t> «Про </a:t>
            </a:r>
            <a:r>
              <a:rPr lang="ru-RU" sz="2000" dirty="0" err="1"/>
              <a:t>освіту</a:t>
            </a:r>
            <a:r>
              <a:rPr lang="ru-RU" sz="2000" dirty="0"/>
              <a:t>» (особи, </a:t>
            </a:r>
            <a:r>
              <a:rPr lang="ru-RU" sz="2000" dirty="0" err="1"/>
              <a:t>які</a:t>
            </a:r>
            <a:r>
              <a:rPr lang="ru-RU" sz="2000" dirty="0"/>
              <a:t> </a:t>
            </a:r>
            <a:r>
              <a:rPr lang="ru-RU" sz="2000" dirty="0" err="1"/>
              <a:t>здобули</a:t>
            </a:r>
            <a:r>
              <a:rPr lang="ru-RU" sz="2000" dirty="0"/>
              <a:t> </a:t>
            </a:r>
            <a:r>
              <a:rPr lang="ru-RU" sz="2000" dirty="0" err="1"/>
              <a:t>вищу</a:t>
            </a:r>
            <a:r>
              <a:rPr lang="ru-RU" sz="2000" dirty="0"/>
              <a:t>, ФПВ, П(ПТ) </a:t>
            </a:r>
            <a:r>
              <a:rPr lang="ru-RU" sz="2000" dirty="0" err="1"/>
              <a:t>освіту</a:t>
            </a:r>
            <a:r>
              <a:rPr lang="ru-RU" sz="2000" dirty="0"/>
              <a:t> за </a:t>
            </a:r>
            <a:r>
              <a:rPr lang="ru-RU" sz="2000" dirty="0" err="1"/>
              <a:t>іншою</a:t>
            </a:r>
            <a:r>
              <a:rPr lang="ru-RU" sz="2000" dirty="0"/>
              <a:t> </a:t>
            </a:r>
            <a:r>
              <a:rPr lang="ru-RU" sz="2000" dirty="0" err="1"/>
              <a:t>спеціальністю</a:t>
            </a:r>
            <a:r>
              <a:rPr lang="ru-RU" sz="2000" dirty="0"/>
              <a:t> (не </a:t>
            </a:r>
            <a:r>
              <a:rPr lang="ru-RU" sz="2000" dirty="0" err="1"/>
              <a:t>присвоєно</a:t>
            </a:r>
            <a:r>
              <a:rPr lang="ru-RU" sz="2000" dirty="0"/>
              <a:t> </a:t>
            </a:r>
            <a:r>
              <a:rPr lang="ru-RU" sz="2000" dirty="0" err="1"/>
              <a:t>професійну</a:t>
            </a:r>
            <a:r>
              <a:rPr lang="ru-RU" sz="2000" dirty="0"/>
              <a:t> </a:t>
            </a:r>
            <a:r>
              <a:rPr lang="ru-RU" sz="2000" dirty="0" err="1"/>
              <a:t>кваліфікацію</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можуть</a:t>
            </a:r>
            <a:r>
              <a:rPr lang="ru-RU" sz="2000" dirty="0"/>
              <a:t> бути </a:t>
            </a:r>
            <a:r>
              <a:rPr lang="ru-RU" sz="2000" dirty="0" err="1"/>
              <a:t>призначені</a:t>
            </a:r>
            <a:r>
              <a:rPr lang="ru-RU" sz="2000" dirty="0"/>
              <a:t> на посаду </a:t>
            </a:r>
            <a:r>
              <a:rPr lang="ru-RU" sz="2000" dirty="0" err="1"/>
              <a:t>педпрацівника</a:t>
            </a:r>
            <a:r>
              <a:rPr lang="ru-RU" sz="2000" dirty="0"/>
              <a:t> </a:t>
            </a:r>
            <a:r>
              <a:rPr lang="ru-RU" sz="2000" dirty="0" err="1"/>
              <a:t>строком</a:t>
            </a:r>
            <a:r>
              <a:rPr lang="ru-RU" sz="2000" dirty="0"/>
              <a:t> на 1 </a:t>
            </a:r>
            <a:r>
              <a:rPr lang="ru-RU" sz="2000" dirty="0" err="1"/>
              <a:t>рік</a:t>
            </a:r>
            <a:r>
              <a:rPr lang="ru-RU" sz="2000" dirty="0"/>
              <a:t>)  та/</a:t>
            </a:r>
            <a:r>
              <a:rPr lang="ru-RU" sz="2000" dirty="0" err="1"/>
              <a:t>або</a:t>
            </a:r>
            <a:r>
              <a:rPr lang="ru-RU" sz="2000" dirty="0"/>
              <a:t> </a:t>
            </a:r>
            <a:r>
              <a:rPr lang="ru-RU" sz="2000" dirty="0" err="1"/>
              <a:t>ті</a:t>
            </a:r>
            <a:r>
              <a:rPr lang="ru-RU" sz="2000" dirty="0"/>
              <a:t>, </a:t>
            </a:r>
            <a:r>
              <a:rPr lang="ru-RU" sz="2000" dirty="0" err="1"/>
              <a:t>які</a:t>
            </a:r>
            <a:r>
              <a:rPr lang="ru-RU" sz="2000" dirty="0"/>
              <a:t> </a:t>
            </a:r>
            <a:r>
              <a:rPr lang="ru-RU" sz="2000" dirty="0" err="1"/>
              <a:t>пройшли</a:t>
            </a:r>
            <a:r>
              <a:rPr lang="ru-RU" sz="2000" dirty="0"/>
              <a:t> </a:t>
            </a:r>
            <a:r>
              <a:rPr lang="ru-RU" sz="2000" dirty="0" err="1"/>
              <a:t>педагогічну</a:t>
            </a:r>
            <a:r>
              <a:rPr lang="ru-RU" sz="2000" dirty="0"/>
              <a:t> </a:t>
            </a:r>
            <a:r>
              <a:rPr lang="ru-RU" sz="2000" dirty="0" err="1"/>
              <a:t>інтернатуру</a:t>
            </a:r>
            <a:r>
              <a:rPr lang="ru-RU" sz="2000" dirty="0"/>
              <a:t> в </a:t>
            </a:r>
            <a:r>
              <a:rPr lang="ru-RU" sz="2000" dirty="0" err="1"/>
              <a:t>установленому</a:t>
            </a:r>
            <a:r>
              <a:rPr lang="ru-RU" sz="2000" dirty="0"/>
              <a:t> </a:t>
            </a:r>
            <a:r>
              <a:rPr lang="ru-RU" sz="2000" dirty="0" err="1"/>
              <a:t>законодавством</a:t>
            </a:r>
            <a:r>
              <a:rPr lang="ru-RU" sz="2000" dirty="0"/>
              <a:t> порядку, для </a:t>
            </a:r>
            <a:r>
              <a:rPr lang="ru-RU" sz="2000" dirty="0" err="1"/>
              <a:t>продовження</a:t>
            </a:r>
            <a:r>
              <a:rPr lang="ru-RU" sz="2000" dirty="0"/>
              <a:t> </a:t>
            </a:r>
            <a:r>
              <a:rPr lang="ru-RU" sz="2000" dirty="0" err="1"/>
              <a:t>роботи</a:t>
            </a:r>
            <a:r>
              <a:rPr lang="ru-RU" sz="2000" dirty="0"/>
              <a:t> на </a:t>
            </a:r>
            <a:r>
              <a:rPr lang="ru-RU" sz="2000" dirty="0" err="1"/>
              <a:t>цих</a:t>
            </a:r>
            <a:r>
              <a:rPr lang="ru-RU" sz="2000" dirty="0"/>
              <a:t> посадах </a:t>
            </a:r>
            <a:r>
              <a:rPr lang="ru-RU" sz="2000" dirty="0" err="1"/>
              <a:t>атестуються</a:t>
            </a:r>
            <a:r>
              <a:rPr lang="ru-RU" sz="2000" dirty="0"/>
              <a:t> </a:t>
            </a:r>
            <a:r>
              <a:rPr lang="ru-RU" sz="2000" dirty="0" err="1"/>
              <a:t>упродовж</a:t>
            </a:r>
            <a:r>
              <a:rPr lang="ru-RU" sz="2000" dirty="0"/>
              <a:t> другого року </a:t>
            </a:r>
            <a:r>
              <a:rPr lang="ru-RU" sz="2000" dirty="0" err="1"/>
              <a:t>роботи</a:t>
            </a:r>
            <a:r>
              <a:rPr lang="ru-RU" sz="2000" dirty="0"/>
              <a:t>, але не </a:t>
            </a:r>
            <a:r>
              <a:rPr lang="ru-RU" sz="2000" dirty="0" err="1"/>
              <a:t>раніше</a:t>
            </a:r>
            <a:r>
              <a:rPr lang="ru-RU" sz="2000" dirty="0"/>
              <a:t> </a:t>
            </a:r>
            <a:r>
              <a:rPr lang="ru-RU" sz="2000" dirty="0" err="1"/>
              <a:t>ніж</a:t>
            </a:r>
            <a:r>
              <a:rPr lang="ru-RU" sz="2000" dirty="0"/>
              <a:t> через один </a:t>
            </a:r>
            <a:r>
              <a:rPr lang="ru-RU" sz="2000" dirty="0" err="1"/>
              <a:t>рік</a:t>
            </a:r>
            <a:r>
              <a:rPr lang="ru-RU" sz="2000" dirty="0"/>
              <a:t> </a:t>
            </a:r>
            <a:r>
              <a:rPr lang="ru-RU" sz="2000" dirty="0" err="1"/>
              <a:t>після</a:t>
            </a:r>
            <a:r>
              <a:rPr lang="ru-RU" sz="2000" dirty="0"/>
              <a:t> </a:t>
            </a:r>
            <a:r>
              <a:rPr lang="ru-RU" sz="2000" dirty="0" err="1"/>
              <a:t>призначення</a:t>
            </a:r>
            <a:r>
              <a:rPr lang="ru-RU" sz="2000" dirty="0"/>
              <a:t> на посаду (п.15 р.1); </a:t>
            </a:r>
          </a:p>
          <a:p>
            <a:pPr marL="342900" indent="-342900">
              <a:buFont typeface="Wingdings" pitchFamily="2" charset="2"/>
              <a:buChar char="Ø"/>
            </a:pPr>
            <a:r>
              <a:rPr lang="ru-RU" sz="2000" dirty="0" err="1"/>
              <a:t>успішне</a:t>
            </a:r>
            <a:r>
              <a:rPr lang="ru-RU" sz="2000" dirty="0"/>
              <a:t> </a:t>
            </a:r>
            <a:r>
              <a:rPr lang="ru-RU" sz="2000" dirty="0" err="1"/>
              <a:t>проходження</a:t>
            </a:r>
            <a:r>
              <a:rPr lang="ru-RU" sz="2000" dirty="0"/>
              <a:t> </a:t>
            </a:r>
            <a:r>
              <a:rPr lang="ru-RU" sz="2000" dirty="0" err="1"/>
              <a:t>сертифікації</a:t>
            </a:r>
            <a:r>
              <a:rPr lang="ru-RU" sz="2000" dirty="0"/>
              <a:t> та </a:t>
            </a:r>
            <a:r>
              <a:rPr lang="ru-RU" sz="2000" dirty="0" err="1"/>
              <a:t>наявність</a:t>
            </a:r>
            <a:r>
              <a:rPr lang="ru-RU" sz="2000" dirty="0"/>
              <a:t> </a:t>
            </a:r>
            <a:r>
              <a:rPr lang="ru-RU" sz="2000" dirty="0" err="1"/>
              <a:t>чинних</a:t>
            </a:r>
            <a:r>
              <a:rPr lang="ru-RU" sz="2000" dirty="0"/>
              <a:t> </a:t>
            </a:r>
            <a:r>
              <a:rPr lang="ru-RU" sz="2000" dirty="0" err="1"/>
              <a:t>сертифікатів</a:t>
            </a:r>
            <a:r>
              <a:rPr lang="ru-RU" sz="2000" dirty="0"/>
              <a:t> (один раз </a:t>
            </a:r>
            <a:r>
              <a:rPr lang="ru-RU" sz="2000" dirty="0" err="1"/>
              <a:t>протягом</a:t>
            </a:r>
            <a:r>
              <a:rPr lang="ru-RU" sz="2000" dirty="0"/>
              <a:t> </a:t>
            </a:r>
            <a:r>
              <a:rPr lang="ru-RU" sz="2000" dirty="0" err="1"/>
              <a:t>його</a:t>
            </a:r>
            <a:r>
              <a:rPr lang="ru-RU" sz="2000" dirty="0"/>
              <a:t> </a:t>
            </a:r>
            <a:r>
              <a:rPr lang="ru-RU" sz="2000" dirty="0" err="1"/>
              <a:t>дії</a:t>
            </a:r>
            <a:r>
              <a:rPr lang="ru-RU" sz="2000" dirty="0"/>
              <a:t>) </a:t>
            </a:r>
            <a:r>
              <a:rPr lang="ru-RU" sz="2000" dirty="0" err="1"/>
              <a:t>зараховується</a:t>
            </a:r>
            <a:r>
              <a:rPr lang="ru-RU" sz="2000" dirty="0"/>
              <a:t> як </a:t>
            </a:r>
            <a:r>
              <a:rPr lang="ru-RU" sz="2000" dirty="0" err="1"/>
              <a:t>проходження</a:t>
            </a:r>
            <a:r>
              <a:rPr lang="ru-RU" sz="2000" dirty="0"/>
              <a:t> </a:t>
            </a:r>
            <a:r>
              <a:rPr lang="ru-RU" sz="2000" dirty="0" err="1"/>
              <a:t>чергової</a:t>
            </a:r>
            <a:r>
              <a:rPr lang="ru-RU" sz="2000" dirty="0"/>
              <a:t> (</a:t>
            </a:r>
            <a:r>
              <a:rPr lang="ru-RU" sz="2000" dirty="0" err="1"/>
              <a:t>позачергової</a:t>
            </a:r>
            <a:r>
              <a:rPr lang="ru-RU" sz="2000" dirty="0"/>
              <a:t>) </a:t>
            </a:r>
            <a:r>
              <a:rPr lang="ru-RU" sz="2000" dirty="0" err="1"/>
              <a:t>атестації</a:t>
            </a:r>
            <a:r>
              <a:rPr lang="ru-RU" sz="2000" dirty="0"/>
              <a:t> </a:t>
            </a:r>
            <a:r>
              <a:rPr lang="ru-RU" sz="2000" dirty="0" err="1"/>
              <a:t>із</a:t>
            </a:r>
            <a:r>
              <a:rPr lang="ru-RU" sz="2000" dirty="0"/>
              <a:t> </a:t>
            </a:r>
            <a:r>
              <a:rPr lang="ru-RU" sz="2000" dirty="0" err="1"/>
              <a:t>присвоєнням</a:t>
            </a:r>
            <a:r>
              <a:rPr lang="ru-RU" sz="2000" dirty="0"/>
              <a:t> </a:t>
            </a:r>
            <a:r>
              <a:rPr lang="ru-RU" sz="2000" dirty="0" err="1"/>
              <a:t>наступної</a:t>
            </a:r>
            <a:r>
              <a:rPr lang="ru-RU" sz="2000" dirty="0"/>
              <a:t> (</a:t>
            </a:r>
            <a:r>
              <a:rPr lang="ru-RU" sz="2000" dirty="0" err="1"/>
              <a:t>збереженням</a:t>
            </a:r>
            <a:r>
              <a:rPr lang="ru-RU" sz="2000" dirty="0"/>
              <a:t> </a:t>
            </a:r>
            <a:r>
              <a:rPr lang="ru-RU" sz="2000" dirty="0" err="1"/>
              <a:t>присвоєної</a:t>
            </a:r>
            <a:r>
              <a:rPr lang="ru-RU" sz="2000" dirty="0"/>
              <a:t>) </a:t>
            </a:r>
            <a:r>
              <a:rPr lang="ru-RU" sz="2000" dirty="0" err="1"/>
              <a:t>кваліфікаційної</a:t>
            </a:r>
            <a:r>
              <a:rPr lang="ru-RU" sz="2000" dirty="0"/>
              <a:t> </a:t>
            </a:r>
            <a:r>
              <a:rPr lang="ru-RU" sz="2000" dirty="0" err="1"/>
              <a:t>категорії</a:t>
            </a:r>
            <a:r>
              <a:rPr lang="ru-RU" sz="2000" dirty="0"/>
              <a:t>, </a:t>
            </a:r>
            <a:r>
              <a:rPr lang="ru-RU" sz="2000" dirty="0" err="1"/>
              <a:t>педагогічного</a:t>
            </a:r>
            <a:r>
              <a:rPr lang="ru-RU" sz="2000" dirty="0"/>
              <a:t> </a:t>
            </a:r>
            <a:r>
              <a:rPr lang="ru-RU" sz="2000" dirty="0" err="1"/>
              <a:t>звання</a:t>
            </a:r>
            <a:r>
              <a:rPr lang="ru-RU" sz="2000" dirty="0"/>
              <a:t>;</a:t>
            </a:r>
          </a:p>
        </p:txBody>
      </p:sp>
      <p:sp>
        <p:nvSpPr>
          <p:cNvPr id="5"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80010"/>
            <a:ext cx="9212927" cy="991119"/>
          </a:xfrm>
        </p:spPr>
        <p:txBody>
          <a:bodyPr>
            <a:normAutofit fontScale="90000"/>
          </a:bodyPr>
          <a:lstStyle/>
          <a:p>
            <a:r>
              <a:rPr lang="ru-RU" b="1" dirty="0" err="1">
                <a:solidFill>
                  <a:srgbClr val="1F464B"/>
                </a:solidFill>
              </a:rPr>
              <a:t>Особливості</a:t>
            </a:r>
            <a:r>
              <a:rPr lang="ru-RU" b="1" dirty="0">
                <a:solidFill>
                  <a:srgbClr val="1F464B"/>
                </a:solidFill>
              </a:rPr>
              <a:t> </a:t>
            </a:r>
            <a:r>
              <a:rPr lang="ru-RU" b="1" dirty="0" err="1">
                <a:solidFill>
                  <a:srgbClr val="1F464B"/>
                </a:solidFill>
              </a:rPr>
              <a:t>атестації</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працівників</a:t>
            </a:r>
            <a:r>
              <a:rPr lang="ru-RU" b="1" dirty="0">
                <a:solidFill>
                  <a:srgbClr val="1F464B"/>
                </a:solidFill>
              </a:rPr>
              <a:t> за </a:t>
            </a:r>
            <a:r>
              <a:rPr lang="ru-RU" b="1" dirty="0" err="1">
                <a:solidFill>
                  <a:srgbClr val="1F464B"/>
                </a:solidFill>
              </a:rPr>
              <a:t>новим</a:t>
            </a:r>
            <a:r>
              <a:rPr lang="ru-RU" b="1" dirty="0">
                <a:solidFill>
                  <a:srgbClr val="1F464B"/>
                </a:solidFill>
              </a:rPr>
              <a:t> </a:t>
            </a:r>
            <a:r>
              <a:rPr lang="ru-RU" b="1" dirty="0" err="1">
                <a:solidFill>
                  <a:srgbClr val="1F464B"/>
                </a:solidFill>
              </a:rPr>
              <a:t>Положенням</a:t>
            </a:r>
            <a:r>
              <a:rPr lang="ru-RU" b="1" dirty="0">
                <a:solidFill>
                  <a:srgbClr val="1F464B"/>
                </a:solidFill>
              </a:rPr>
              <a:t> :</a:t>
            </a:r>
          </a:p>
        </p:txBody>
      </p:sp>
      <p:sp>
        <p:nvSpPr>
          <p:cNvPr id="6" name="Прямоугольник 5"/>
          <p:cNvSpPr/>
          <p:nvPr/>
        </p:nvSpPr>
        <p:spPr>
          <a:xfrm>
            <a:off x="755174" y="1128146"/>
            <a:ext cx="10763535" cy="1323439"/>
          </a:xfrm>
          <a:prstGeom prst="rect">
            <a:avLst/>
          </a:prstGeom>
        </p:spPr>
        <p:txBody>
          <a:bodyPr wrap="square">
            <a:spAutoFit/>
          </a:bodyPr>
          <a:lstStyle/>
          <a:p>
            <a:pPr marL="342900" lvl="0" indent="-342900">
              <a:buFont typeface="Wingdings" pitchFamily="2" charset="2"/>
              <a:buChar char="Ø"/>
            </a:pPr>
            <a:r>
              <a:rPr lang="ru-RU" sz="2000" dirty="0" err="1">
                <a:solidFill>
                  <a:prstClr val="black"/>
                </a:solidFill>
              </a:rPr>
              <a:t>атестація</a:t>
            </a:r>
            <a:r>
              <a:rPr lang="ru-RU" sz="2000" dirty="0">
                <a:solidFill>
                  <a:prstClr val="black"/>
                </a:solidFill>
              </a:rPr>
              <a:t> «не за </a:t>
            </a:r>
            <a:r>
              <a:rPr lang="ru-RU" sz="2000" dirty="0" err="1">
                <a:solidFill>
                  <a:prstClr val="black"/>
                </a:solidFill>
              </a:rPr>
              <a:t>фахом</a:t>
            </a:r>
            <a:r>
              <a:rPr lang="ru-RU" sz="2000" dirty="0">
                <a:solidFill>
                  <a:prstClr val="black"/>
                </a:solidFill>
              </a:rPr>
              <a:t>»: </a:t>
            </a:r>
            <a:r>
              <a:rPr lang="ru-RU" sz="2000" dirty="0" err="1">
                <a:solidFill>
                  <a:prstClr val="black"/>
                </a:solidFill>
              </a:rPr>
              <a:t>педагогічні</a:t>
            </a:r>
            <a:r>
              <a:rPr lang="ru-RU" sz="2000" dirty="0">
                <a:solidFill>
                  <a:prstClr val="black"/>
                </a:solidFill>
              </a:rPr>
              <a:t> </a:t>
            </a:r>
            <a:r>
              <a:rPr lang="ru-RU" sz="2000" dirty="0" err="1">
                <a:solidFill>
                  <a:prstClr val="black"/>
                </a:solidFill>
              </a:rPr>
              <a:t>працівники</a:t>
            </a:r>
            <a:r>
              <a:rPr lang="ru-RU" sz="2000" dirty="0">
                <a:solidFill>
                  <a:prstClr val="black"/>
                </a:solidFill>
              </a:rPr>
              <a:t>, </a:t>
            </a:r>
            <a:r>
              <a:rPr lang="ru-RU" sz="2000" dirty="0" err="1">
                <a:solidFill>
                  <a:prstClr val="black"/>
                </a:solidFill>
              </a:rPr>
              <a:t>які</a:t>
            </a:r>
            <a:r>
              <a:rPr lang="ru-RU" sz="2000" dirty="0">
                <a:solidFill>
                  <a:prstClr val="black"/>
                </a:solidFill>
              </a:rPr>
              <a:t> </a:t>
            </a:r>
            <a:r>
              <a:rPr lang="ru-RU" sz="2000" dirty="0" err="1">
                <a:solidFill>
                  <a:prstClr val="black"/>
                </a:solidFill>
              </a:rPr>
              <a:t>працюють</a:t>
            </a:r>
            <a:r>
              <a:rPr lang="ru-RU" sz="2000" dirty="0">
                <a:solidFill>
                  <a:prstClr val="black"/>
                </a:solidFill>
              </a:rPr>
              <a:t> у закладах </a:t>
            </a:r>
            <a:r>
              <a:rPr lang="ru-RU" sz="2000" dirty="0" err="1">
                <a:solidFill>
                  <a:prstClr val="black"/>
                </a:solidFill>
              </a:rPr>
              <a:t>освіти</a:t>
            </a:r>
            <a:r>
              <a:rPr lang="ru-RU" sz="2000" dirty="0">
                <a:solidFill>
                  <a:prstClr val="black"/>
                </a:solidFill>
              </a:rPr>
              <a:t> та </a:t>
            </a:r>
            <a:r>
              <a:rPr lang="ru-RU" sz="2000" dirty="0" err="1">
                <a:solidFill>
                  <a:prstClr val="black"/>
                </a:solidFill>
              </a:rPr>
              <a:t>мають</a:t>
            </a:r>
            <a:r>
              <a:rPr lang="ru-RU" sz="2000" dirty="0">
                <a:solidFill>
                  <a:prstClr val="black"/>
                </a:solidFill>
              </a:rPr>
              <a:t> </a:t>
            </a:r>
            <a:r>
              <a:rPr lang="ru-RU" sz="2000" dirty="0" err="1">
                <a:solidFill>
                  <a:prstClr val="black"/>
                </a:solidFill>
              </a:rPr>
              <a:t>вищу</a:t>
            </a:r>
            <a:r>
              <a:rPr lang="ru-RU" sz="2000" dirty="0">
                <a:solidFill>
                  <a:prstClr val="black"/>
                </a:solidFill>
              </a:rPr>
              <a:t> </a:t>
            </a:r>
            <a:r>
              <a:rPr lang="ru-RU" sz="2000" dirty="0" err="1">
                <a:solidFill>
                  <a:prstClr val="black"/>
                </a:solidFill>
              </a:rPr>
              <a:t>освіту</a:t>
            </a:r>
            <a:r>
              <a:rPr lang="ru-RU" sz="2000" dirty="0">
                <a:solidFill>
                  <a:prstClr val="black"/>
                </a:solidFill>
              </a:rPr>
              <a:t> </a:t>
            </a:r>
            <a:r>
              <a:rPr lang="ru-RU" sz="2000" dirty="0" smtClean="0">
                <a:solidFill>
                  <a:prstClr val="black"/>
                </a:solidFill>
              </a:rPr>
              <a:t>за </a:t>
            </a:r>
            <a:r>
              <a:rPr lang="ru-RU" sz="2000" dirty="0" err="1" smtClean="0">
                <a:solidFill>
                  <a:prstClr val="black"/>
                </a:solidFill>
              </a:rPr>
              <a:t>спеціальностями</a:t>
            </a:r>
            <a:r>
              <a:rPr lang="ru-RU" sz="2000" dirty="0">
                <a:solidFill>
                  <a:prstClr val="black"/>
                </a:solidFill>
              </a:rPr>
              <a:t>, </a:t>
            </a:r>
            <a:r>
              <a:rPr lang="ru-RU" sz="2000" dirty="0" err="1">
                <a:solidFill>
                  <a:prstClr val="black"/>
                </a:solidFill>
              </a:rPr>
              <a:t>що</a:t>
            </a:r>
            <a:r>
              <a:rPr lang="ru-RU" sz="2000" dirty="0">
                <a:solidFill>
                  <a:prstClr val="black"/>
                </a:solidFill>
              </a:rPr>
              <a:t> не </a:t>
            </a:r>
            <a:r>
              <a:rPr lang="ru-RU" sz="2000" dirty="0" err="1">
                <a:solidFill>
                  <a:prstClr val="black"/>
                </a:solidFill>
              </a:rPr>
              <a:t>відповідають</a:t>
            </a:r>
            <a:r>
              <a:rPr lang="ru-RU" sz="2000" dirty="0">
                <a:solidFill>
                  <a:prstClr val="black"/>
                </a:solidFill>
              </a:rPr>
              <a:t> </a:t>
            </a:r>
            <a:r>
              <a:rPr lang="ru-RU" sz="2000" dirty="0" err="1">
                <a:solidFill>
                  <a:prstClr val="black"/>
                </a:solidFill>
              </a:rPr>
              <a:t>навчальним</a:t>
            </a:r>
            <a:r>
              <a:rPr lang="ru-RU" sz="2000" dirty="0">
                <a:solidFill>
                  <a:prstClr val="black"/>
                </a:solidFill>
              </a:rPr>
              <a:t> предметам </a:t>
            </a:r>
            <a:r>
              <a:rPr lang="ru-RU" sz="2000" dirty="0" err="1">
                <a:solidFill>
                  <a:prstClr val="black"/>
                </a:solidFill>
              </a:rPr>
              <a:t>або</a:t>
            </a:r>
            <a:r>
              <a:rPr lang="ru-RU" sz="2000" dirty="0">
                <a:solidFill>
                  <a:prstClr val="black"/>
                </a:solidFill>
              </a:rPr>
              <a:t> </a:t>
            </a:r>
            <a:r>
              <a:rPr lang="ru-RU" sz="2000" dirty="0" err="1">
                <a:solidFill>
                  <a:prstClr val="black"/>
                </a:solidFill>
              </a:rPr>
              <a:t>педагогічній</a:t>
            </a:r>
            <a:r>
              <a:rPr lang="ru-RU" sz="2000" dirty="0">
                <a:solidFill>
                  <a:prstClr val="black"/>
                </a:solidFill>
              </a:rPr>
              <a:t> </a:t>
            </a:r>
            <a:r>
              <a:rPr lang="ru-RU" sz="2000" dirty="0" err="1">
                <a:solidFill>
                  <a:prstClr val="black"/>
                </a:solidFill>
              </a:rPr>
              <a:t>діяльності</a:t>
            </a:r>
            <a:r>
              <a:rPr lang="ru-RU" sz="2000" dirty="0">
                <a:solidFill>
                  <a:prstClr val="black"/>
                </a:solidFill>
              </a:rPr>
              <a:t> за </a:t>
            </a:r>
            <a:r>
              <a:rPr lang="ru-RU" sz="2000" dirty="0" err="1">
                <a:solidFill>
                  <a:prstClr val="black"/>
                </a:solidFill>
              </a:rPr>
              <a:t>посадою</a:t>
            </a:r>
            <a:r>
              <a:rPr lang="ru-RU" sz="2000" dirty="0">
                <a:solidFill>
                  <a:prstClr val="black"/>
                </a:solidFill>
              </a:rPr>
              <a:t>, </a:t>
            </a:r>
            <a:r>
              <a:rPr lang="ru-RU" sz="2000" dirty="0" err="1">
                <a:solidFill>
                  <a:prstClr val="black"/>
                </a:solidFill>
              </a:rPr>
              <a:t>вважаються</a:t>
            </a:r>
            <a:r>
              <a:rPr lang="ru-RU" sz="2000" dirty="0">
                <a:solidFill>
                  <a:prstClr val="black"/>
                </a:solidFill>
              </a:rPr>
              <a:t> такими, </a:t>
            </a:r>
            <a:r>
              <a:rPr lang="ru-RU" sz="2000" dirty="0" err="1">
                <a:solidFill>
                  <a:prstClr val="black"/>
                </a:solidFill>
              </a:rPr>
              <a:t>що</a:t>
            </a:r>
            <a:r>
              <a:rPr lang="ru-RU" sz="2000" dirty="0">
                <a:solidFill>
                  <a:prstClr val="black"/>
                </a:solidFill>
              </a:rPr>
              <a:t> </a:t>
            </a:r>
            <a:r>
              <a:rPr lang="ru-RU" sz="2000" dirty="0" err="1">
                <a:solidFill>
                  <a:prstClr val="black"/>
                </a:solidFill>
              </a:rPr>
              <a:t>мають</a:t>
            </a:r>
            <a:r>
              <a:rPr lang="ru-RU" sz="2000" dirty="0">
                <a:solidFill>
                  <a:prstClr val="black"/>
                </a:solidFill>
              </a:rPr>
              <a:t> </a:t>
            </a:r>
            <a:r>
              <a:rPr lang="ru-RU" sz="2000" dirty="0" err="1">
                <a:solidFill>
                  <a:prstClr val="black"/>
                </a:solidFill>
              </a:rPr>
              <a:t>відповідну</a:t>
            </a:r>
            <a:r>
              <a:rPr lang="ru-RU" sz="2000" dirty="0">
                <a:solidFill>
                  <a:prstClr val="black"/>
                </a:solidFill>
              </a:rPr>
              <a:t> </a:t>
            </a:r>
            <a:r>
              <a:rPr lang="ru-RU" sz="2000" dirty="0" err="1">
                <a:solidFill>
                  <a:prstClr val="black"/>
                </a:solidFill>
              </a:rPr>
              <a:t>посаді</a:t>
            </a:r>
            <a:r>
              <a:rPr lang="ru-RU" sz="2000" dirty="0">
                <a:solidFill>
                  <a:prstClr val="black"/>
                </a:solidFill>
              </a:rPr>
              <a:t> </a:t>
            </a:r>
            <a:r>
              <a:rPr lang="ru-RU" sz="2000" dirty="0" err="1">
                <a:solidFill>
                  <a:prstClr val="black"/>
                </a:solidFill>
              </a:rPr>
              <a:t>професійну</a:t>
            </a:r>
            <a:r>
              <a:rPr lang="ru-RU" sz="2000" dirty="0">
                <a:solidFill>
                  <a:prstClr val="black"/>
                </a:solidFill>
              </a:rPr>
              <a:t> </a:t>
            </a:r>
            <a:r>
              <a:rPr lang="ru-RU" sz="2000" dirty="0" err="1">
                <a:solidFill>
                  <a:prstClr val="black"/>
                </a:solidFill>
              </a:rPr>
              <a:t>кваліфікацію</a:t>
            </a:r>
            <a:r>
              <a:rPr lang="ru-RU" sz="2000" dirty="0">
                <a:solidFill>
                  <a:prstClr val="black"/>
                </a:solidFill>
              </a:rPr>
              <a:t> та </a:t>
            </a:r>
            <a:r>
              <a:rPr lang="ru-RU" sz="2000" dirty="0" err="1">
                <a:solidFill>
                  <a:prstClr val="black"/>
                </a:solidFill>
              </a:rPr>
              <a:t>атестуються</a:t>
            </a:r>
            <a:r>
              <a:rPr lang="ru-RU" sz="2000" dirty="0">
                <a:solidFill>
                  <a:prstClr val="black"/>
                </a:solidFill>
              </a:rPr>
              <a:t> як </a:t>
            </a:r>
            <a:r>
              <a:rPr lang="ru-RU" sz="2000" dirty="0" err="1">
                <a:solidFill>
                  <a:prstClr val="black"/>
                </a:solidFill>
              </a:rPr>
              <a:t>такі</a:t>
            </a:r>
            <a:r>
              <a:rPr lang="ru-RU" sz="2000" dirty="0">
                <a:solidFill>
                  <a:prstClr val="black"/>
                </a:solidFill>
              </a:rPr>
              <a:t>, </a:t>
            </a:r>
            <a:r>
              <a:rPr lang="ru-RU" sz="2000" dirty="0" err="1">
                <a:solidFill>
                  <a:prstClr val="black"/>
                </a:solidFill>
              </a:rPr>
              <a:t>що</a:t>
            </a:r>
            <a:r>
              <a:rPr lang="ru-RU" sz="2000" dirty="0">
                <a:solidFill>
                  <a:prstClr val="black"/>
                </a:solidFill>
              </a:rPr>
              <a:t> </a:t>
            </a:r>
            <a:r>
              <a:rPr lang="ru-RU" sz="2000" dirty="0" err="1">
                <a:solidFill>
                  <a:prstClr val="black"/>
                </a:solidFill>
              </a:rPr>
              <a:t>мають</a:t>
            </a:r>
            <a:r>
              <a:rPr lang="ru-RU" sz="2000" dirty="0">
                <a:solidFill>
                  <a:prstClr val="black"/>
                </a:solidFill>
              </a:rPr>
              <a:t> </a:t>
            </a:r>
            <a:r>
              <a:rPr lang="ru-RU" sz="2000" dirty="0" err="1">
                <a:solidFill>
                  <a:prstClr val="black"/>
                </a:solidFill>
              </a:rPr>
              <a:t>відповідну</a:t>
            </a:r>
            <a:r>
              <a:rPr lang="ru-RU" sz="2000" dirty="0">
                <a:solidFill>
                  <a:prstClr val="black"/>
                </a:solidFill>
              </a:rPr>
              <a:t> </a:t>
            </a:r>
            <a:r>
              <a:rPr lang="ru-RU" sz="2000" dirty="0" err="1">
                <a:solidFill>
                  <a:prstClr val="black"/>
                </a:solidFill>
              </a:rPr>
              <a:t>освіту</a:t>
            </a:r>
            <a:r>
              <a:rPr lang="ru-RU" sz="2000" dirty="0">
                <a:solidFill>
                  <a:prstClr val="black"/>
                </a:solidFill>
              </a:rPr>
              <a:t> (п. 3.2 наказу № 805); </a:t>
            </a:r>
          </a:p>
        </p:txBody>
      </p:sp>
      <p:sp>
        <p:nvSpPr>
          <p:cNvPr id="7" name="Прямоугольник 6"/>
          <p:cNvSpPr/>
          <p:nvPr/>
        </p:nvSpPr>
        <p:spPr>
          <a:xfrm>
            <a:off x="0" y="5143824"/>
            <a:ext cx="12037328" cy="1015663"/>
          </a:xfrm>
          <a:prstGeom prst="rect">
            <a:avLst/>
          </a:prstGeom>
        </p:spPr>
        <p:txBody>
          <a:bodyPr wrap="square">
            <a:spAutoFit/>
          </a:bodyPr>
          <a:lstStyle/>
          <a:p>
            <a:pPr marL="285750" indent="-285750">
              <a:buFont typeface="Wingdings" pitchFamily="2" charset="2"/>
              <a:buChar char="Ø"/>
            </a:pPr>
            <a:r>
              <a:rPr lang="ru-RU" sz="2000" dirty="0"/>
              <a:t>за результатами </a:t>
            </a:r>
            <a:r>
              <a:rPr lang="ru-RU" sz="2000" dirty="0" err="1"/>
              <a:t>атестації</a:t>
            </a:r>
            <a:r>
              <a:rPr lang="ru-RU" sz="2000" dirty="0"/>
              <a:t> </a:t>
            </a:r>
            <a:r>
              <a:rPr lang="ru-RU" sz="2000" dirty="0" err="1"/>
              <a:t>визначається</a:t>
            </a:r>
            <a:r>
              <a:rPr lang="ru-RU" sz="2000" dirty="0"/>
              <a:t> </a:t>
            </a:r>
            <a:r>
              <a:rPr lang="ru-RU" sz="2000" dirty="0" err="1"/>
              <a:t>відповідність</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займаній</a:t>
            </a:r>
            <a:r>
              <a:rPr lang="ru-RU" sz="2000" dirty="0"/>
              <a:t> </a:t>
            </a:r>
            <a:r>
              <a:rPr lang="ru-RU" sz="2000" dirty="0" err="1"/>
              <a:t>посаді</a:t>
            </a:r>
            <a:r>
              <a:rPr lang="ru-RU" sz="2000" dirty="0"/>
              <a:t>, </a:t>
            </a:r>
            <a:r>
              <a:rPr lang="ru-RU" sz="2000" dirty="0" err="1"/>
              <a:t>присвоюються</a:t>
            </a:r>
            <a:r>
              <a:rPr lang="ru-RU" sz="2000" dirty="0"/>
              <a:t> </a:t>
            </a:r>
            <a:r>
              <a:rPr lang="ru-RU" sz="2000" dirty="0" err="1"/>
              <a:t>або</a:t>
            </a:r>
            <a:r>
              <a:rPr lang="ru-RU" sz="2000" dirty="0"/>
              <a:t> </a:t>
            </a:r>
            <a:r>
              <a:rPr lang="ru-RU" sz="2000" dirty="0" err="1"/>
              <a:t>підтверджуються</a:t>
            </a:r>
            <a:r>
              <a:rPr lang="ru-RU" sz="2000" dirty="0"/>
              <a:t> </a:t>
            </a:r>
            <a:r>
              <a:rPr lang="ru-RU" sz="2000" dirty="0" err="1"/>
              <a:t>кваліфікаційні</a:t>
            </a:r>
            <a:r>
              <a:rPr lang="ru-RU" sz="2000" dirty="0"/>
              <a:t> </a:t>
            </a:r>
            <a:r>
              <a:rPr lang="ru-RU" sz="2000" dirty="0" err="1"/>
              <a:t>категорії</a:t>
            </a:r>
            <a:r>
              <a:rPr lang="ru-RU" sz="2000" dirty="0"/>
              <a:t>, </a:t>
            </a:r>
            <a:r>
              <a:rPr lang="ru-RU" sz="2000" dirty="0" err="1"/>
              <a:t>педагогічні</a:t>
            </a:r>
            <a:r>
              <a:rPr lang="ru-RU" sz="2000" dirty="0"/>
              <a:t> </a:t>
            </a:r>
            <a:r>
              <a:rPr lang="ru-RU" sz="2000" dirty="0" err="1"/>
              <a:t>звання</a:t>
            </a:r>
            <a:r>
              <a:rPr lang="ru-RU" sz="2000" dirty="0"/>
              <a:t> </a:t>
            </a:r>
            <a:r>
              <a:rPr lang="ru-RU" sz="2000" dirty="0" err="1"/>
              <a:t>відповідно</a:t>
            </a:r>
            <a:r>
              <a:rPr lang="ru-RU" sz="2000" dirty="0"/>
              <a:t> до </a:t>
            </a:r>
            <a:r>
              <a:rPr lang="ru-RU" sz="2000" dirty="0" err="1"/>
              <a:t>Переліку</a:t>
            </a:r>
            <a:r>
              <a:rPr lang="en-US" sz="2000" dirty="0"/>
              <a:t> </a:t>
            </a:r>
            <a:r>
              <a:rPr lang="ru-RU" sz="2000" dirty="0" err="1"/>
              <a:t>кваліфікаційних</a:t>
            </a:r>
            <a:r>
              <a:rPr lang="ru-RU" sz="2000" dirty="0"/>
              <a:t> </a:t>
            </a:r>
            <a:r>
              <a:rPr lang="ru-RU" sz="2000" dirty="0" err="1"/>
              <a:t>категорій</a:t>
            </a:r>
            <a:r>
              <a:rPr lang="ru-RU" sz="2000" dirty="0"/>
              <a:t> і </a:t>
            </a:r>
            <a:r>
              <a:rPr lang="ru-RU" sz="2000" dirty="0" err="1"/>
              <a:t>педагогічних</a:t>
            </a:r>
            <a:r>
              <a:rPr lang="ru-RU" sz="2000" dirty="0"/>
              <a:t> </a:t>
            </a:r>
            <a:r>
              <a:rPr lang="ru-RU" sz="2000" dirty="0" err="1"/>
              <a:t>звань</a:t>
            </a:r>
            <a:r>
              <a:rPr lang="ru-RU" sz="2000" dirty="0"/>
              <a:t> </a:t>
            </a:r>
            <a:r>
              <a:rPr lang="ru-RU" sz="2000" dirty="0" err="1"/>
              <a:t>педагогічних</a:t>
            </a:r>
            <a:r>
              <a:rPr lang="ru-RU" sz="2000" dirty="0"/>
              <a:t> </a:t>
            </a:r>
            <a:r>
              <a:rPr lang="ru-RU" sz="2000" dirty="0" err="1"/>
              <a:t>працівників</a:t>
            </a:r>
            <a:r>
              <a:rPr lang="ru-RU" sz="2000" dirty="0"/>
              <a:t>;</a:t>
            </a:r>
          </a:p>
        </p:txBody>
      </p:sp>
      <p:sp>
        <p:nvSpPr>
          <p:cNvPr id="8" name="Прямоугольник 7"/>
          <p:cNvSpPr/>
          <p:nvPr/>
        </p:nvSpPr>
        <p:spPr>
          <a:xfrm>
            <a:off x="1278765" y="6150114"/>
            <a:ext cx="10431014" cy="707886"/>
          </a:xfrm>
          <a:prstGeom prst="rect">
            <a:avLst/>
          </a:prstGeom>
        </p:spPr>
        <p:txBody>
          <a:bodyPr wrap="square">
            <a:spAutoFit/>
          </a:bodyPr>
          <a:lstStyle/>
          <a:p>
            <a:pPr marL="342900" lvl="0" indent="-342900">
              <a:buFont typeface="Wingdings" pitchFamily="2" charset="2"/>
              <a:buChar char="Ø"/>
            </a:pPr>
            <a:r>
              <a:rPr lang="ru-RU" sz="2000" dirty="0" err="1">
                <a:solidFill>
                  <a:prstClr val="black"/>
                </a:solidFill>
              </a:rPr>
              <a:t>педагогічні</a:t>
            </a:r>
            <a:r>
              <a:rPr lang="ru-RU" sz="2000" dirty="0">
                <a:solidFill>
                  <a:prstClr val="black"/>
                </a:solidFill>
              </a:rPr>
              <a:t> </a:t>
            </a:r>
            <a:r>
              <a:rPr lang="ru-RU" sz="2000" dirty="0" err="1">
                <a:solidFill>
                  <a:prstClr val="black"/>
                </a:solidFill>
              </a:rPr>
              <a:t>працівники</a:t>
            </a:r>
            <a:r>
              <a:rPr lang="ru-RU" sz="2000" dirty="0">
                <a:solidFill>
                  <a:prstClr val="black"/>
                </a:solidFill>
              </a:rPr>
              <a:t>, </a:t>
            </a:r>
            <a:r>
              <a:rPr lang="ru-RU" sz="2000" dirty="0" err="1">
                <a:solidFill>
                  <a:prstClr val="black"/>
                </a:solidFill>
              </a:rPr>
              <a:t>які</a:t>
            </a:r>
            <a:r>
              <a:rPr lang="ru-RU" sz="2000" dirty="0">
                <a:solidFill>
                  <a:prstClr val="black"/>
                </a:solidFill>
              </a:rPr>
              <a:t> </a:t>
            </a:r>
            <a:r>
              <a:rPr lang="ru-RU" sz="2000" dirty="0" err="1">
                <a:solidFill>
                  <a:prstClr val="black"/>
                </a:solidFill>
              </a:rPr>
              <a:t>працюють</a:t>
            </a:r>
            <a:r>
              <a:rPr lang="ru-RU" sz="2000" dirty="0">
                <a:solidFill>
                  <a:prstClr val="black"/>
                </a:solidFill>
              </a:rPr>
              <a:t> за </a:t>
            </a:r>
            <a:r>
              <a:rPr lang="ru-RU" sz="2000" dirty="0" err="1">
                <a:solidFill>
                  <a:prstClr val="black"/>
                </a:solidFill>
              </a:rPr>
              <a:t>сумісництвом</a:t>
            </a:r>
            <a:r>
              <a:rPr lang="ru-RU" sz="2000" dirty="0">
                <a:solidFill>
                  <a:prstClr val="black"/>
                </a:solidFill>
              </a:rPr>
              <a:t> </a:t>
            </a:r>
            <a:r>
              <a:rPr lang="ru-RU" sz="2000" dirty="0" err="1">
                <a:solidFill>
                  <a:prstClr val="black"/>
                </a:solidFill>
              </a:rPr>
              <a:t>або</a:t>
            </a:r>
            <a:r>
              <a:rPr lang="ru-RU" sz="2000" dirty="0">
                <a:solidFill>
                  <a:prstClr val="black"/>
                </a:solidFill>
              </a:rPr>
              <a:t> на </a:t>
            </a:r>
            <a:r>
              <a:rPr lang="ru-RU" sz="2000" dirty="0" err="1">
                <a:solidFill>
                  <a:prstClr val="black"/>
                </a:solidFill>
              </a:rPr>
              <a:t>умовах</a:t>
            </a:r>
            <a:r>
              <a:rPr lang="ru-RU" sz="2000" dirty="0">
                <a:solidFill>
                  <a:prstClr val="black"/>
                </a:solidFill>
              </a:rPr>
              <a:t> строкового трудового договору, </a:t>
            </a:r>
            <a:r>
              <a:rPr lang="ru-RU" sz="2000" dirty="0" err="1">
                <a:solidFill>
                  <a:prstClr val="black"/>
                </a:solidFill>
              </a:rPr>
              <a:t>атестуються</a:t>
            </a:r>
            <a:r>
              <a:rPr lang="ru-RU" sz="2000" dirty="0">
                <a:solidFill>
                  <a:prstClr val="black"/>
                </a:solidFill>
              </a:rPr>
              <a:t> на </a:t>
            </a:r>
            <a:r>
              <a:rPr lang="ru-RU" sz="2000" dirty="0" err="1">
                <a:solidFill>
                  <a:prstClr val="black"/>
                </a:solidFill>
              </a:rPr>
              <a:t>загальних</a:t>
            </a:r>
            <a:r>
              <a:rPr lang="ru-RU" sz="2000" dirty="0">
                <a:solidFill>
                  <a:prstClr val="black"/>
                </a:solidFill>
              </a:rPr>
              <a:t> </a:t>
            </a:r>
            <a:r>
              <a:rPr lang="ru-RU" sz="2000" dirty="0" err="1">
                <a:solidFill>
                  <a:prstClr val="black"/>
                </a:solidFill>
              </a:rPr>
              <a:t>підставах</a:t>
            </a:r>
            <a:r>
              <a:rPr lang="ru-RU" sz="2000" dirty="0">
                <a:solidFill>
                  <a:prstClr val="black"/>
                </a:solidFill>
              </a:rPr>
              <a:t>; </a:t>
            </a:r>
          </a:p>
        </p:txBody>
      </p:sp>
    </p:spTree>
    <p:extLst>
      <p:ext uri="{BB962C8B-B14F-4D97-AF65-F5344CB8AC3E}">
        <p14:creationId xmlns:p14="http://schemas.microsoft.com/office/powerpoint/2010/main" val="128217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9808" y="965438"/>
            <a:ext cx="11332192" cy="400110"/>
          </a:xfrm>
          <a:prstGeom prst="rect">
            <a:avLst/>
          </a:prstGeom>
        </p:spPr>
        <p:txBody>
          <a:bodyPr wrap="square">
            <a:spAutoFit/>
          </a:bodyPr>
          <a:lstStyle/>
          <a:p>
            <a:pPr marL="342900" indent="-342900">
              <a:buFont typeface="Wingdings" pitchFamily="2" charset="2"/>
              <a:buChar char="Ø"/>
            </a:pPr>
            <a:r>
              <a:rPr lang="ru-RU" sz="2000" dirty="0" err="1"/>
              <a:t>педагогічні</a:t>
            </a:r>
            <a:r>
              <a:rPr lang="ru-RU" sz="2000" dirty="0"/>
              <a:t> </a:t>
            </a:r>
            <a:r>
              <a:rPr lang="ru-RU" sz="2000" dirty="0" err="1"/>
              <a:t>працівники</a:t>
            </a:r>
            <a:r>
              <a:rPr lang="ru-RU" sz="2000" dirty="0"/>
              <a:t>, </a:t>
            </a:r>
            <a:r>
              <a:rPr lang="ru-RU" sz="2000" dirty="0" err="1"/>
              <a:t>які</a:t>
            </a:r>
            <a:r>
              <a:rPr lang="ru-RU" sz="2000" dirty="0"/>
              <a:t> </a:t>
            </a:r>
            <a:r>
              <a:rPr lang="ru-RU" sz="2000" dirty="0" err="1"/>
              <a:t>мають</a:t>
            </a:r>
            <a:r>
              <a:rPr lang="ru-RU" sz="2000" dirty="0"/>
              <a:t> </a:t>
            </a:r>
            <a:r>
              <a:rPr lang="ru-RU" sz="2000" dirty="0" err="1"/>
              <a:t>педагогічне</a:t>
            </a:r>
            <a:r>
              <a:rPr lang="ru-RU" sz="2000" dirty="0"/>
              <a:t> </a:t>
            </a:r>
            <a:r>
              <a:rPr lang="ru-RU" sz="2000" dirty="0" err="1"/>
              <a:t>навантаження</a:t>
            </a:r>
            <a:r>
              <a:rPr lang="ru-RU" sz="2000" dirty="0"/>
              <a:t> з </a:t>
            </a:r>
            <a:r>
              <a:rPr lang="ru-RU" sz="2000" dirty="0" err="1"/>
              <a:t>кількох</a:t>
            </a:r>
            <a:r>
              <a:rPr lang="ru-RU" sz="2000" dirty="0"/>
              <a:t> </a:t>
            </a:r>
            <a:r>
              <a:rPr lang="ru-RU" sz="2000" dirty="0" err="1"/>
              <a:t>предметів</a:t>
            </a:r>
            <a:r>
              <a:rPr lang="ru-RU" sz="2000" dirty="0"/>
              <a:t>, </a:t>
            </a:r>
            <a:r>
              <a:rPr lang="ru-RU" sz="2000" dirty="0" err="1"/>
              <a:t>атестуються</a:t>
            </a:r>
            <a:r>
              <a:rPr lang="ru-RU" sz="2000" dirty="0"/>
              <a:t> з</a:t>
            </a:r>
          </a:p>
        </p:txBody>
      </p:sp>
      <p:sp>
        <p:nvSpPr>
          <p:cNvPr id="5" name="Прямоугольник 4"/>
          <p:cNvSpPr/>
          <p:nvPr/>
        </p:nvSpPr>
        <p:spPr>
          <a:xfrm>
            <a:off x="0" y="2960840"/>
            <a:ext cx="12192000" cy="1323439"/>
          </a:xfrm>
          <a:prstGeom prst="rect">
            <a:avLst/>
          </a:prstGeom>
        </p:spPr>
        <p:txBody>
          <a:bodyPr wrap="square">
            <a:spAutoFit/>
          </a:bodyPr>
          <a:lstStyle/>
          <a:p>
            <a:pPr marL="342900" indent="-342900">
              <a:buFont typeface="Wingdings" pitchFamily="2" charset="2"/>
              <a:buChar char="Ø"/>
            </a:pPr>
            <a:r>
              <a:rPr lang="ru-RU" sz="2000" dirty="0" err="1"/>
              <a:t>педагогічні</a:t>
            </a:r>
            <a:r>
              <a:rPr lang="ru-RU" sz="2000" dirty="0"/>
              <a:t> </a:t>
            </a:r>
            <a:r>
              <a:rPr lang="ru-RU" sz="2000" dirty="0" err="1"/>
              <a:t>працівники</a:t>
            </a:r>
            <a:r>
              <a:rPr lang="ru-RU" sz="2000" dirty="0"/>
              <a:t>, </a:t>
            </a:r>
            <a:r>
              <a:rPr lang="ru-RU" sz="2000" dirty="0" err="1"/>
              <a:t>які</a:t>
            </a:r>
            <a:r>
              <a:rPr lang="ru-RU" sz="2000" dirty="0"/>
              <a:t> </a:t>
            </a:r>
            <a:r>
              <a:rPr lang="ru-RU" sz="2000" dirty="0" err="1"/>
              <a:t>працюють</a:t>
            </a:r>
            <a:r>
              <a:rPr lang="ru-RU" sz="2000" dirty="0"/>
              <a:t> у </a:t>
            </a:r>
            <a:r>
              <a:rPr lang="ru-RU" sz="2000" dirty="0" err="1"/>
              <a:t>різних</a:t>
            </a:r>
            <a:r>
              <a:rPr lang="ru-RU" sz="2000" dirty="0"/>
              <a:t> закладах </a:t>
            </a:r>
            <a:r>
              <a:rPr lang="ru-RU" sz="2000" dirty="0" err="1"/>
              <a:t>освіти</a:t>
            </a:r>
            <a:r>
              <a:rPr lang="ru-RU" sz="2000" dirty="0"/>
              <a:t> за </a:t>
            </a:r>
            <a:r>
              <a:rPr lang="ru-RU" sz="2000" dirty="0" err="1"/>
              <a:t>однією</a:t>
            </a:r>
            <a:r>
              <a:rPr lang="ru-RU" sz="2000" dirty="0"/>
              <a:t> і </a:t>
            </a:r>
            <a:r>
              <a:rPr lang="ru-RU" sz="2000" dirty="0" err="1"/>
              <a:t>тією</a:t>
            </a:r>
            <a:r>
              <a:rPr lang="ru-RU" sz="2000" dirty="0"/>
              <a:t> самою </a:t>
            </a:r>
            <a:r>
              <a:rPr lang="ru-RU" sz="2000" dirty="0" err="1"/>
              <a:t>посадою</a:t>
            </a:r>
            <a:r>
              <a:rPr lang="ru-RU" sz="2000" dirty="0"/>
              <a:t> та/</a:t>
            </a:r>
            <a:r>
              <a:rPr lang="ru-RU" sz="2000" dirty="0" err="1"/>
              <a:t>або</a:t>
            </a:r>
            <a:r>
              <a:rPr lang="ru-RU" sz="2000" dirty="0"/>
              <a:t> </a:t>
            </a:r>
            <a:r>
              <a:rPr lang="ru-RU" sz="2000" dirty="0" err="1"/>
              <a:t>викладають</a:t>
            </a:r>
            <a:r>
              <a:rPr lang="ru-RU" sz="2000" dirty="0"/>
              <a:t> один предмет (</a:t>
            </a:r>
            <a:r>
              <a:rPr lang="ru-RU" sz="2000" dirty="0" err="1"/>
              <a:t>інтегрований</a:t>
            </a:r>
            <a:r>
              <a:rPr lang="ru-RU" sz="2000" dirty="0"/>
              <a:t> курс), </a:t>
            </a:r>
            <a:r>
              <a:rPr lang="ru-RU" sz="2000" dirty="0" err="1"/>
              <a:t>атестуються</a:t>
            </a:r>
            <a:r>
              <a:rPr lang="ru-RU" sz="2000" dirty="0"/>
              <a:t> за </a:t>
            </a:r>
            <a:r>
              <a:rPr lang="ru-RU" sz="2000" dirty="0" err="1"/>
              <a:t>основним</a:t>
            </a:r>
            <a:r>
              <a:rPr lang="ru-RU" sz="2000" dirty="0"/>
              <a:t> </a:t>
            </a:r>
            <a:r>
              <a:rPr lang="ru-RU" sz="2000" dirty="0" err="1"/>
              <a:t>місцем</a:t>
            </a:r>
            <a:r>
              <a:rPr lang="ru-RU" sz="2000" dirty="0"/>
              <a:t> </a:t>
            </a:r>
            <a:r>
              <a:rPr lang="ru-RU" sz="2000" dirty="0" err="1"/>
              <a:t>роботи</a:t>
            </a:r>
            <a:r>
              <a:rPr lang="ru-RU" sz="2000" dirty="0"/>
              <a:t>. В </a:t>
            </a:r>
            <a:r>
              <a:rPr lang="ru-RU" sz="2000" dirty="0" err="1"/>
              <a:t>цьому</a:t>
            </a:r>
            <a:r>
              <a:rPr lang="ru-RU" sz="2000" dirty="0"/>
              <a:t> </a:t>
            </a:r>
            <a:r>
              <a:rPr lang="ru-RU" sz="2000" dirty="0" err="1"/>
              <a:t>випадку</a:t>
            </a:r>
            <a:r>
              <a:rPr lang="ru-RU" sz="2000" dirty="0"/>
              <a:t> </a:t>
            </a:r>
            <a:r>
              <a:rPr lang="ru-RU" sz="2000" dirty="0" err="1"/>
              <a:t>присвоєна</a:t>
            </a:r>
            <a:r>
              <a:rPr lang="ru-RU" sz="2000" dirty="0"/>
              <a:t> </a:t>
            </a:r>
            <a:r>
              <a:rPr lang="ru-RU" sz="2000" dirty="0" err="1"/>
              <a:t>педагогічному</a:t>
            </a:r>
            <a:r>
              <a:rPr lang="ru-RU" sz="2000" dirty="0"/>
              <a:t> </a:t>
            </a:r>
            <a:r>
              <a:rPr lang="ru-RU" sz="2000" dirty="0" err="1"/>
              <a:t>працівнику</a:t>
            </a:r>
            <a:r>
              <a:rPr lang="ru-RU" sz="2000" dirty="0"/>
              <a:t> </a:t>
            </a:r>
            <a:r>
              <a:rPr lang="ru-RU" sz="2000" dirty="0" err="1"/>
              <a:t>кваліфікаційна</a:t>
            </a:r>
            <a:r>
              <a:rPr lang="ru-RU" sz="2000" dirty="0"/>
              <a:t> </a:t>
            </a:r>
            <a:r>
              <a:rPr lang="ru-RU" sz="2000" dirty="0" err="1"/>
              <a:t>категорія</a:t>
            </a:r>
            <a:r>
              <a:rPr lang="ru-RU" sz="2000" dirty="0"/>
              <a:t> та </a:t>
            </a:r>
            <a:r>
              <a:rPr lang="ru-RU" sz="2000" dirty="0" err="1"/>
              <a:t>педагогічне</a:t>
            </a:r>
            <a:r>
              <a:rPr lang="ru-RU" sz="2000" dirty="0"/>
              <a:t> </a:t>
            </a:r>
            <a:r>
              <a:rPr lang="ru-RU" sz="2000" dirty="0" err="1"/>
              <a:t>звання</a:t>
            </a:r>
            <a:r>
              <a:rPr lang="ru-RU" sz="2000" dirty="0"/>
              <a:t> </a:t>
            </a:r>
            <a:r>
              <a:rPr lang="ru-RU" sz="2000" dirty="0" err="1"/>
              <a:t>або</a:t>
            </a:r>
            <a:r>
              <a:rPr lang="ru-RU" sz="2000" dirty="0"/>
              <a:t> </a:t>
            </a:r>
            <a:r>
              <a:rPr lang="ru-RU" sz="2000" dirty="0" err="1"/>
              <a:t>тарифний</a:t>
            </a:r>
            <a:r>
              <a:rPr lang="ru-RU" sz="2000" dirty="0"/>
              <a:t> </a:t>
            </a:r>
            <a:r>
              <a:rPr lang="ru-RU" sz="2000" dirty="0" err="1"/>
              <a:t>розряд</a:t>
            </a:r>
            <a:r>
              <a:rPr lang="ru-RU" sz="2000" dirty="0"/>
              <a:t>, </a:t>
            </a:r>
            <a:r>
              <a:rPr lang="ru-RU" sz="2000" dirty="0" err="1"/>
              <a:t>поширюються</a:t>
            </a:r>
            <a:r>
              <a:rPr lang="ru-RU" sz="2000" dirty="0"/>
              <a:t> на все </a:t>
            </a:r>
            <a:r>
              <a:rPr lang="ru-RU" sz="2000" dirty="0" err="1"/>
              <a:t>педагогічне</a:t>
            </a:r>
            <a:r>
              <a:rPr lang="ru-RU" sz="2000" dirty="0"/>
              <a:t> </a:t>
            </a:r>
            <a:r>
              <a:rPr lang="ru-RU" sz="2000" dirty="0" err="1"/>
              <a:t>навантаження</a:t>
            </a:r>
            <a:r>
              <a:rPr lang="ru-RU" sz="2000" dirty="0"/>
              <a:t> за </a:t>
            </a:r>
            <a:r>
              <a:rPr lang="ru-RU" sz="2000" dirty="0" err="1"/>
              <a:t>всіма</a:t>
            </a:r>
            <a:r>
              <a:rPr lang="ru-RU" sz="2000" dirty="0"/>
              <a:t> </a:t>
            </a:r>
            <a:r>
              <a:rPr lang="ru-RU" sz="2000" dirty="0" err="1"/>
              <a:t>місцями</a:t>
            </a:r>
            <a:r>
              <a:rPr lang="ru-RU" sz="2000" dirty="0"/>
              <a:t> </a:t>
            </a:r>
            <a:r>
              <a:rPr lang="ru-RU" sz="2000" dirty="0" err="1"/>
              <a:t>роботи</a:t>
            </a:r>
            <a:r>
              <a:rPr lang="ru-RU" sz="2000" dirty="0"/>
              <a:t> та/</a:t>
            </a:r>
            <a:r>
              <a:rPr lang="ru-RU" sz="2000" dirty="0" err="1"/>
              <a:t>або</a:t>
            </a:r>
            <a:r>
              <a:rPr lang="ru-RU" sz="2000" dirty="0"/>
              <a:t> посадами;</a:t>
            </a:r>
          </a:p>
        </p:txBody>
      </p:sp>
      <p:sp>
        <p:nvSpPr>
          <p:cNvPr id="7"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24068" y="47553"/>
            <a:ext cx="9212927" cy="991119"/>
          </a:xfrm>
        </p:spPr>
        <p:txBody>
          <a:bodyPr>
            <a:normAutofit fontScale="90000"/>
          </a:bodyPr>
          <a:lstStyle/>
          <a:p>
            <a:r>
              <a:rPr lang="ru-RU" b="1" dirty="0" err="1">
                <a:solidFill>
                  <a:srgbClr val="1F464B"/>
                </a:solidFill>
              </a:rPr>
              <a:t>Особливості</a:t>
            </a:r>
            <a:r>
              <a:rPr lang="ru-RU" b="1" dirty="0">
                <a:solidFill>
                  <a:srgbClr val="1F464B"/>
                </a:solidFill>
              </a:rPr>
              <a:t> </a:t>
            </a:r>
            <a:r>
              <a:rPr lang="ru-RU" b="1" dirty="0" err="1">
                <a:solidFill>
                  <a:srgbClr val="1F464B"/>
                </a:solidFill>
              </a:rPr>
              <a:t>атестації</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працівників</a:t>
            </a:r>
            <a:r>
              <a:rPr lang="ru-RU" b="1" dirty="0">
                <a:solidFill>
                  <a:srgbClr val="1F464B"/>
                </a:solidFill>
              </a:rPr>
              <a:t> за </a:t>
            </a:r>
            <a:r>
              <a:rPr lang="ru-RU" b="1" dirty="0" err="1">
                <a:solidFill>
                  <a:srgbClr val="1F464B"/>
                </a:solidFill>
              </a:rPr>
              <a:t>новим</a:t>
            </a:r>
            <a:r>
              <a:rPr lang="ru-RU" b="1" dirty="0">
                <a:solidFill>
                  <a:srgbClr val="1F464B"/>
                </a:solidFill>
              </a:rPr>
              <a:t> </a:t>
            </a:r>
            <a:r>
              <a:rPr lang="ru-RU" b="1" dirty="0" err="1">
                <a:solidFill>
                  <a:srgbClr val="1F464B"/>
                </a:solidFill>
              </a:rPr>
              <a:t>Положенням</a:t>
            </a:r>
            <a:r>
              <a:rPr lang="ru-RU" b="1" dirty="0">
                <a:solidFill>
                  <a:srgbClr val="1F464B"/>
                </a:solidFill>
              </a:rPr>
              <a:t> :</a:t>
            </a:r>
          </a:p>
        </p:txBody>
      </p:sp>
      <p:sp>
        <p:nvSpPr>
          <p:cNvPr id="9" name="Прямоугольник 8"/>
          <p:cNvSpPr/>
          <p:nvPr/>
        </p:nvSpPr>
        <p:spPr>
          <a:xfrm>
            <a:off x="31844" y="4269513"/>
            <a:ext cx="12128312" cy="1938992"/>
          </a:xfrm>
          <a:prstGeom prst="rect">
            <a:avLst/>
          </a:prstGeom>
        </p:spPr>
        <p:txBody>
          <a:bodyPr wrap="square">
            <a:spAutoFit/>
          </a:bodyPr>
          <a:lstStyle/>
          <a:p>
            <a:pPr marL="342900" indent="-342900">
              <a:buFont typeface="Wingdings" pitchFamily="2" charset="2"/>
              <a:buChar char="Ø"/>
            </a:pPr>
            <a:r>
              <a:rPr lang="ru-RU" sz="2000" dirty="0" err="1"/>
              <a:t>педагогічні</a:t>
            </a:r>
            <a:r>
              <a:rPr lang="ru-RU" sz="2000" dirty="0"/>
              <a:t> </a:t>
            </a:r>
            <a:r>
              <a:rPr lang="ru-RU" sz="2000" dirty="0" err="1"/>
              <a:t>працівники</a:t>
            </a:r>
            <a:r>
              <a:rPr lang="ru-RU" sz="2000" dirty="0"/>
              <a:t>, </a:t>
            </a:r>
            <a:r>
              <a:rPr lang="ru-RU" sz="2000" dirty="0" err="1"/>
              <a:t>які</a:t>
            </a:r>
            <a:r>
              <a:rPr lang="ru-RU" sz="2000" dirty="0"/>
              <a:t> </a:t>
            </a:r>
            <a:r>
              <a:rPr lang="ru-RU" sz="2000" dirty="0" err="1"/>
              <a:t>обіймають</a:t>
            </a:r>
            <a:r>
              <a:rPr lang="ru-RU" sz="2000" dirty="0"/>
              <a:t> </a:t>
            </a:r>
            <a:r>
              <a:rPr lang="ru-RU" sz="2000" dirty="0" err="1"/>
              <a:t>різні</a:t>
            </a:r>
            <a:r>
              <a:rPr lang="ru-RU" sz="2000" dirty="0"/>
              <a:t> </a:t>
            </a:r>
            <a:r>
              <a:rPr lang="ru-RU" sz="2000" dirty="0" err="1"/>
              <a:t>педагогічні</a:t>
            </a:r>
            <a:r>
              <a:rPr lang="ru-RU" sz="2000" dirty="0"/>
              <a:t> посади в одному і тому </a:t>
            </a:r>
            <a:r>
              <a:rPr lang="ru-RU" sz="2000" dirty="0" err="1"/>
              <a:t>чи</a:t>
            </a:r>
            <a:r>
              <a:rPr lang="ru-RU" sz="2000" dirty="0"/>
              <a:t> </a:t>
            </a:r>
            <a:r>
              <a:rPr lang="ru-RU" sz="2000" dirty="0" err="1"/>
              <a:t>різних</a:t>
            </a:r>
            <a:r>
              <a:rPr lang="ru-RU" sz="2000" dirty="0"/>
              <a:t> закладах </a:t>
            </a:r>
            <a:r>
              <a:rPr lang="ru-RU" sz="2000" dirty="0" err="1"/>
              <a:t>освіти</a:t>
            </a:r>
            <a:r>
              <a:rPr lang="ru-RU" sz="2000" dirty="0"/>
              <a:t> (</a:t>
            </a:r>
            <a:r>
              <a:rPr lang="ru-RU" sz="2000" dirty="0" err="1"/>
              <a:t>зокрема</a:t>
            </a:r>
            <a:r>
              <a:rPr lang="ru-RU" sz="2000" dirty="0"/>
              <a:t> </a:t>
            </a:r>
            <a:r>
              <a:rPr lang="ru-RU" sz="2000" dirty="0" err="1"/>
              <a:t>керівники</a:t>
            </a:r>
            <a:r>
              <a:rPr lang="ru-RU" sz="2000" dirty="0"/>
              <a:t> </a:t>
            </a:r>
            <a:r>
              <a:rPr lang="ru-RU" sz="2000" dirty="0" err="1"/>
              <a:t>закладів</a:t>
            </a:r>
            <a:r>
              <a:rPr lang="ru-RU" sz="2000" dirty="0"/>
              <a:t> </a:t>
            </a:r>
            <a:r>
              <a:rPr lang="ru-RU" sz="2000" dirty="0" err="1"/>
              <a:t>освіти</a:t>
            </a:r>
            <a:r>
              <a:rPr lang="ru-RU" sz="2000" dirty="0"/>
              <a:t>, </a:t>
            </a:r>
            <a:r>
              <a:rPr lang="ru-RU" sz="2000" dirty="0" err="1"/>
              <a:t>які</a:t>
            </a:r>
            <a:r>
              <a:rPr lang="ru-RU" sz="2000" dirty="0"/>
              <a:t> </a:t>
            </a:r>
            <a:r>
              <a:rPr lang="ru-RU" sz="2000" dirty="0" err="1"/>
              <a:t>викладають</a:t>
            </a:r>
            <a:r>
              <a:rPr lang="ru-RU" sz="2000" dirty="0"/>
              <a:t> </a:t>
            </a:r>
            <a:r>
              <a:rPr lang="ru-RU" sz="2000" dirty="0" err="1"/>
              <a:t>предмети</a:t>
            </a:r>
            <a:r>
              <a:rPr lang="ru-RU" sz="2000" dirty="0"/>
              <a:t> </a:t>
            </a:r>
            <a:r>
              <a:rPr lang="ru-RU" sz="2000" dirty="0" err="1"/>
              <a:t>або</a:t>
            </a:r>
            <a:r>
              <a:rPr lang="ru-RU" sz="2000" dirty="0"/>
              <a:t> </a:t>
            </a:r>
            <a:r>
              <a:rPr lang="ru-RU" sz="2000" dirty="0" err="1"/>
              <a:t>здійснюють</a:t>
            </a:r>
            <a:r>
              <a:rPr lang="ru-RU" sz="2000" dirty="0"/>
              <a:t> </a:t>
            </a:r>
            <a:r>
              <a:rPr lang="ru-RU" sz="2000" dirty="0" err="1"/>
              <a:t>іншу</a:t>
            </a:r>
            <a:r>
              <a:rPr lang="ru-RU" sz="2000" dirty="0"/>
              <a:t> </a:t>
            </a:r>
            <a:r>
              <a:rPr lang="ru-RU" sz="2000" dirty="0" err="1"/>
              <a:t>педагогічну</a:t>
            </a:r>
            <a:r>
              <a:rPr lang="ru-RU" sz="2000" dirty="0"/>
              <a:t> роботу), </a:t>
            </a:r>
            <a:r>
              <a:rPr lang="ru-RU" sz="2000" dirty="0" err="1"/>
              <a:t>атестуються</a:t>
            </a:r>
            <a:r>
              <a:rPr lang="ru-RU" sz="2000" dirty="0"/>
              <a:t> за кожною з посад;</a:t>
            </a:r>
          </a:p>
          <a:p>
            <a:pPr marL="342900" indent="-342900">
              <a:buFont typeface="Wingdings" pitchFamily="2" charset="2"/>
              <a:buChar char="Ø"/>
            </a:pPr>
            <a:r>
              <a:rPr lang="ru-RU" sz="2000" dirty="0" err="1"/>
              <a:t>педагогічним</a:t>
            </a:r>
            <a:r>
              <a:rPr lang="ru-RU" sz="2000" dirty="0"/>
              <a:t> </a:t>
            </a:r>
            <a:r>
              <a:rPr lang="ru-RU" sz="2000" dirty="0" err="1"/>
              <a:t>працівникам</a:t>
            </a:r>
            <a:r>
              <a:rPr lang="ru-RU" sz="2000" dirty="0"/>
              <a:t>, посади </a:t>
            </a:r>
            <a:r>
              <a:rPr lang="ru-RU" sz="2000" dirty="0" err="1"/>
              <a:t>яких</a:t>
            </a:r>
            <a:r>
              <a:rPr lang="ru-RU" sz="2000" dirty="0"/>
              <a:t> не </a:t>
            </a:r>
            <a:r>
              <a:rPr lang="ru-RU" sz="2000" dirty="0" err="1"/>
              <a:t>передбачають</a:t>
            </a:r>
            <a:r>
              <a:rPr lang="ru-RU" sz="2000" dirty="0"/>
              <a:t> </a:t>
            </a:r>
            <a:r>
              <a:rPr lang="ru-RU" sz="2000" dirty="0" err="1"/>
              <a:t>присвоєння</a:t>
            </a:r>
            <a:r>
              <a:rPr lang="ru-RU" sz="2000" dirty="0"/>
              <a:t> </a:t>
            </a:r>
            <a:r>
              <a:rPr lang="ru-RU" sz="2000" dirty="0" err="1"/>
              <a:t>кваліфікаційних</a:t>
            </a:r>
            <a:r>
              <a:rPr lang="ru-RU" sz="2000" dirty="0"/>
              <a:t> </a:t>
            </a:r>
            <a:r>
              <a:rPr lang="ru-RU" sz="2000" dirty="0" err="1"/>
              <a:t>категорій</a:t>
            </a:r>
            <a:r>
              <a:rPr lang="ru-RU" sz="2000" dirty="0"/>
              <a:t>, за результатами </a:t>
            </a:r>
            <a:r>
              <a:rPr lang="ru-RU" sz="2000" dirty="0" err="1"/>
              <a:t>атестації</a:t>
            </a:r>
            <a:r>
              <a:rPr lang="ru-RU" sz="2000" dirty="0"/>
              <a:t> </a:t>
            </a:r>
            <a:r>
              <a:rPr lang="ru-RU" sz="2000" dirty="0" err="1"/>
              <a:t>визначається</a:t>
            </a:r>
            <a:r>
              <a:rPr lang="ru-RU" sz="2000" dirty="0"/>
              <a:t> </a:t>
            </a:r>
            <a:r>
              <a:rPr lang="ru-RU" sz="2000" dirty="0" err="1"/>
              <a:t>відповідність</a:t>
            </a:r>
            <a:r>
              <a:rPr lang="ru-RU" sz="2000" dirty="0"/>
              <a:t> (</a:t>
            </a:r>
            <a:r>
              <a:rPr lang="ru-RU" sz="2000" dirty="0" err="1"/>
              <a:t>невідповідність</a:t>
            </a:r>
            <a:r>
              <a:rPr lang="ru-RU" sz="2000" dirty="0"/>
              <a:t>) </a:t>
            </a:r>
            <a:r>
              <a:rPr lang="ru-RU" sz="2000" dirty="0" err="1"/>
              <a:t>займаній</a:t>
            </a:r>
            <a:r>
              <a:rPr lang="ru-RU" sz="2000" dirty="0"/>
              <a:t> </a:t>
            </a:r>
            <a:r>
              <a:rPr lang="ru-RU" sz="2000" dirty="0" err="1"/>
              <a:t>посаді</a:t>
            </a:r>
            <a:r>
              <a:rPr lang="ru-RU" sz="2000" dirty="0"/>
              <a:t> та у порядку, </a:t>
            </a:r>
            <a:r>
              <a:rPr lang="ru-RU" sz="2000" dirty="0" err="1"/>
              <a:t>визначеному</a:t>
            </a:r>
            <a:r>
              <a:rPr lang="ru-RU" sz="2000" dirty="0"/>
              <a:t> </a:t>
            </a:r>
            <a:r>
              <a:rPr lang="ru-RU" sz="2000" dirty="0" err="1"/>
              <a:t>законодавством</a:t>
            </a:r>
            <a:r>
              <a:rPr lang="ru-RU" sz="2000" dirty="0"/>
              <a:t>, </a:t>
            </a:r>
            <a:r>
              <a:rPr lang="ru-RU" sz="2000" dirty="0" err="1"/>
              <a:t>встановлюється</a:t>
            </a:r>
            <a:r>
              <a:rPr lang="ru-RU" sz="2000" dirty="0"/>
              <a:t> (</a:t>
            </a:r>
            <a:r>
              <a:rPr lang="ru-RU" sz="2000" dirty="0" err="1"/>
              <a:t>підтверджується</a:t>
            </a:r>
            <a:r>
              <a:rPr lang="ru-RU" sz="2000" dirty="0"/>
              <a:t>)  </a:t>
            </a:r>
            <a:r>
              <a:rPr lang="ru-RU" sz="2000" dirty="0" err="1"/>
              <a:t>тарифний</a:t>
            </a:r>
            <a:r>
              <a:rPr lang="ru-RU" sz="2000" dirty="0"/>
              <a:t> </a:t>
            </a:r>
            <a:r>
              <a:rPr lang="ru-RU" sz="2000" dirty="0" err="1"/>
              <a:t>розряд</a:t>
            </a:r>
            <a:r>
              <a:rPr lang="ru-RU" sz="2000" dirty="0"/>
              <a:t>;</a:t>
            </a:r>
          </a:p>
        </p:txBody>
      </p:sp>
      <p:sp>
        <p:nvSpPr>
          <p:cNvPr id="10" name="Прямоугольник 9"/>
          <p:cNvSpPr/>
          <p:nvPr/>
        </p:nvSpPr>
        <p:spPr>
          <a:xfrm>
            <a:off x="36394" y="1336810"/>
            <a:ext cx="11632443" cy="1631216"/>
          </a:xfrm>
          <a:prstGeom prst="rect">
            <a:avLst/>
          </a:prstGeom>
        </p:spPr>
        <p:txBody>
          <a:bodyPr wrap="square">
            <a:spAutoFit/>
          </a:bodyPr>
          <a:lstStyle/>
          <a:p>
            <a:r>
              <a:rPr lang="ru-RU" sz="2000" dirty="0"/>
              <a:t>того предмета, </a:t>
            </a:r>
            <a:r>
              <a:rPr lang="ru-RU" sz="2000" dirty="0" err="1"/>
              <a:t>який</a:t>
            </a:r>
            <a:r>
              <a:rPr lang="ru-RU" sz="2000" dirty="0"/>
              <a:t> </a:t>
            </a:r>
            <a:r>
              <a:rPr lang="ru-RU" sz="2000" dirty="0" err="1"/>
              <a:t>викладають</a:t>
            </a:r>
            <a:r>
              <a:rPr lang="ru-RU" sz="2000" dirty="0"/>
              <a:t> за </a:t>
            </a:r>
            <a:r>
              <a:rPr lang="ru-RU" sz="2000" dirty="0" err="1"/>
              <a:t>спеціальністю</a:t>
            </a:r>
            <a:r>
              <a:rPr lang="ru-RU" sz="2000" dirty="0"/>
              <a:t>. У </a:t>
            </a:r>
            <a:r>
              <a:rPr lang="ru-RU" sz="2000" dirty="0" err="1"/>
              <a:t>цьому</a:t>
            </a:r>
            <a:r>
              <a:rPr lang="ru-RU" sz="2000" dirty="0"/>
              <a:t> </a:t>
            </a:r>
            <a:r>
              <a:rPr lang="ru-RU" sz="2000" dirty="0" err="1"/>
              <a:t>випадку</a:t>
            </a:r>
            <a:r>
              <a:rPr lang="ru-RU" sz="2000" dirty="0"/>
              <a:t> </a:t>
            </a:r>
            <a:r>
              <a:rPr lang="ru-RU" sz="2000" dirty="0" err="1"/>
              <a:t>присвоєна</a:t>
            </a:r>
            <a:r>
              <a:rPr lang="ru-RU" sz="2000" dirty="0"/>
              <a:t> </a:t>
            </a:r>
            <a:r>
              <a:rPr lang="ru-RU" sz="2000" dirty="0" err="1"/>
              <a:t>кваліфікаційна</a:t>
            </a:r>
            <a:r>
              <a:rPr lang="ru-RU" sz="2000" dirty="0"/>
              <a:t> </a:t>
            </a:r>
            <a:r>
              <a:rPr lang="ru-RU" sz="2000" dirty="0" err="1"/>
              <a:t>категорія</a:t>
            </a:r>
            <a:r>
              <a:rPr lang="ru-RU" sz="2000" dirty="0"/>
              <a:t> </a:t>
            </a:r>
            <a:r>
              <a:rPr lang="ru-RU" sz="2000" dirty="0" err="1"/>
              <a:t>поширюється</a:t>
            </a:r>
            <a:r>
              <a:rPr lang="ru-RU" sz="2000" dirty="0"/>
              <a:t> на все </a:t>
            </a:r>
            <a:r>
              <a:rPr lang="ru-RU" sz="2000" dirty="0" err="1"/>
              <a:t>педагогічне</a:t>
            </a:r>
            <a:r>
              <a:rPr lang="ru-RU" sz="2000" dirty="0"/>
              <a:t> </a:t>
            </a:r>
            <a:r>
              <a:rPr lang="ru-RU" sz="2000" dirty="0" err="1"/>
              <a:t>навантаження</a:t>
            </a:r>
            <a:r>
              <a:rPr lang="ru-RU" sz="2000" dirty="0"/>
              <a:t> при </a:t>
            </a:r>
            <a:r>
              <a:rPr lang="ru-RU" sz="2000" dirty="0" err="1"/>
              <a:t>умові</a:t>
            </a:r>
            <a:r>
              <a:rPr lang="ru-RU" sz="2000" dirty="0"/>
              <a:t> </a:t>
            </a:r>
            <a:r>
              <a:rPr lang="ru-RU" sz="2000" dirty="0" err="1"/>
              <a:t>підвищення</a:t>
            </a:r>
            <a:r>
              <a:rPr lang="ru-RU" sz="2000" dirty="0"/>
              <a:t> </a:t>
            </a:r>
            <a:r>
              <a:rPr lang="ru-RU" sz="2000" dirty="0" err="1"/>
              <a:t>кваліфікації</a:t>
            </a:r>
            <a:r>
              <a:rPr lang="ru-RU" sz="2000" dirty="0"/>
              <a:t> з </a:t>
            </a:r>
            <a:r>
              <a:rPr lang="ru-RU" sz="2000" dirty="0" err="1"/>
              <a:t>навчальних</a:t>
            </a:r>
            <a:r>
              <a:rPr lang="ru-RU" sz="2000" dirty="0"/>
              <a:t> </a:t>
            </a:r>
            <a:r>
              <a:rPr lang="ru-RU" sz="2000" dirty="0" err="1"/>
              <a:t>предметів</a:t>
            </a:r>
            <a:r>
              <a:rPr lang="ru-RU" sz="2000" dirty="0"/>
              <a:t> </a:t>
            </a:r>
            <a:r>
              <a:rPr lang="ru-RU" sz="2000" dirty="0" err="1"/>
              <a:t>інваріантної</a:t>
            </a:r>
            <a:r>
              <a:rPr lang="ru-RU" sz="2000" dirty="0"/>
              <a:t> </a:t>
            </a:r>
            <a:r>
              <a:rPr lang="ru-RU" sz="2000" dirty="0" err="1"/>
              <a:t>складової</a:t>
            </a:r>
            <a:r>
              <a:rPr lang="ru-RU" sz="2000" dirty="0"/>
              <a:t>/</a:t>
            </a:r>
            <a:r>
              <a:rPr lang="ru-RU" sz="2000" dirty="0" err="1"/>
              <a:t>обов’язкового</a:t>
            </a:r>
            <a:r>
              <a:rPr lang="ru-RU" sz="2000" dirty="0"/>
              <a:t> компонента </a:t>
            </a:r>
            <a:r>
              <a:rPr lang="ru-RU" sz="2000" dirty="0" err="1"/>
              <a:t>річного</a:t>
            </a:r>
            <a:r>
              <a:rPr lang="ru-RU" sz="2000" dirty="0"/>
              <a:t> </a:t>
            </a:r>
            <a:r>
              <a:rPr lang="ru-RU" sz="2000" dirty="0" err="1"/>
              <a:t>навчального</a:t>
            </a:r>
            <a:r>
              <a:rPr lang="ru-RU" sz="2000" dirty="0"/>
              <a:t> плану закладу </a:t>
            </a:r>
            <a:r>
              <a:rPr lang="ru-RU" sz="2000" dirty="0" err="1"/>
              <a:t>освіти</a:t>
            </a:r>
            <a:r>
              <a:rPr lang="ru-RU" sz="2000" dirty="0"/>
              <a:t>; </a:t>
            </a:r>
            <a:r>
              <a:rPr lang="ru-RU" sz="2000" u="sng" dirty="0" err="1"/>
              <a:t>якщо</a:t>
            </a:r>
            <a:r>
              <a:rPr lang="ru-RU" sz="2000" u="sng" dirty="0"/>
              <a:t> в </a:t>
            </a:r>
            <a:r>
              <a:rPr lang="ru-RU" sz="2000" u="sng" dirty="0" err="1"/>
              <a:t>міжатестаційний</a:t>
            </a:r>
            <a:r>
              <a:rPr lang="ru-RU" sz="2000" u="sng" dirty="0"/>
              <a:t> </a:t>
            </a:r>
            <a:r>
              <a:rPr lang="ru-RU" sz="2000" u="sng" dirty="0" err="1"/>
              <a:t>період</a:t>
            </a:r>
            <a:r>
              <a:rPr lang="ru-RU" sz="2000" u="sng" dirty="0"/>
              <a:t> </a:t>
            </a:r>
            <a:r>
              <a:rPr lang="ru-RU" sz="2000" u="sng" dirty="0" err="1"/>
              <a:t>педпрацівника</a:t>
            </a:r>
            <a:r>
              <a:rPr lang="ru-RU" sz="2000" u="sng" dirty="0"/>
              <a:t> </a:t>
            </a:r>
            <a:r>
              <a:rPr lang="ru-RU" sz="2000" u="sng" dirty="0" err="1"/>
              <a:t>довантажено</a:t>
            </a:r>
            <a:r>
              <a:rPr lang="ru-RU" sz="2000" u="sng" dirty="0"/>
              <a:t> годинами з </a:t>
            </a:r>
            <a:r>
              <a:rPr lang="ru-RU" sz="2000" u="sng" dirty="0" err="1"/>
              <a:t>інших</a:t>
            </a:r>
            <a:r>
              <a:rPr lang="ru-RU" sz="2000" u="sng" dirty="0"/>
              <a:t> </a:t>
            </a:r>
            <a:r>
              <a:rPr lang="ru-RU" sz="2000" u="sng" dirty="0" err="1"/>
              <a:t>предметів</a:t>
            </a:r>
            <a:r>
              <a:rPr lang="ru-RU" sz="2000" u="sng" dirty="0"/>
              <a:t>, то </a:t>
            </a:r>
            <a:r>
              <a:rPr lang="ru-RU" sz="2000" u="sng" dirty="0" err="1"/>
              <a:t>присвоєна</a:t>
            </a:r>
            <a:r>
              <a:rPr lang="ru-RU" sz="2000" u="sng" dirty="0"/>
              <a:t> </a:t>
            </a:r>
            <a:r>
              <a:rPr lang="ru-RU" sz="2000" u="sng" dirty="0" err="1"/>
              <a:t>кваліфікаційна</a:t>
            </a:r>
            <a:r>
              <a:rPr lang="ru-RU" sz="2000" u="sng" dirty="0"/>
              <a:t> </a:t>
            </a:r>
            <a:r>
              <a:rPr lang="ru-RU" sz="2000" u="sng" dirty="0" err="1"/>
              <a:t>категорія</a:t>
            </a:r>
            <a:r>
              <a:rPr lang="ru-RU" sz="2000" u="sng" dirty="0"/>
              <a:t> </a:t>
            </a:r>
            <a:r>
              <a:rPr lang="ru-RU" sz="2000" u="sng" dirty="0" err="1"/>
              <a:t>поширюється</a:t>
            </a:r>
            <a:r>
              <a:rPr lang="ru-RU" sz="2000" u="sng" dirty="0"/>
              <a:t> на все </a:t>
            </a:r>
            <a:r>
              <a:rPr lang="ru-RU" sz="2000" u="sng" dirty="0" err="1"/>
              <a:t>педагогічне</a:t>
            </a:r>
            <a:r>
              <a:rPr lang="ru-RU" sz="2000" u="sng" dirty="0"/>
              <a:t> </a:t>
            </a:r>
            <a:r>
              <a:rPr lang="ru-RU" sz="2000" u="sng" dirty="0" err="1"/>
              <a:t>навантаження</a:t>
            </a:r>
            <a:r>
              <a:rPr lang="ru-RU" sz="2000" u="sng" dirty="0"/>
              <a:t> до </a:t>
            </a:r>
            <a:r>
              <a:rPr lang="ru-RU" sz="2000" u="sng" dirty="0" err="1"/>
              <a:t>чергової</a:t>
            </a:r>
            <a:r>
              <a:rPr lang="ru-RU" sz="2000" u="sng" dirty="0"/>
              <a:t> </a:t>
            </a:r>
            <a:r>
              <a:rPr lang="ru-RU" sz="2000" u="sng" dirty="0" err="1"/>
              <a:t>атестації</a:t>
            </a:r>
            <a:r>
              <a:rPr lang="ru-RU" sz="2000" u="sng" dirty="0"/>
              <a:t> </a:t>
            </a:r>
            <a:r>
              <a:rPr lang="ru-RU" sz="2000" dirty="0"/>
              <a:t>(п. 12 р.1);</a:t>
            </a:r>
          </a:p>
        </p:txBody>
      </p:sp>
      <p:sp>
        <p:nvSpPr>
          <p:cNvPr id="11" name="Прямоугольник 10"/>
          <p:cNvSpPr/>
          <p:nvPr/>
        </p:nvSpPr>
        <p:spPr>
          <a:xfrm>
            <a:off x="1423916" y="6179599"/>
            <a:ext cx="10704396" cy="707886"/>
          </a:xfrm>
          <a:prstGeom prst="rect">
            <a:avLst/>
          </a:prstGeom>
        </p:spPr>
        <p:txBody>
          <a:bodyPr wrap="square">
            <a:spAutoFit/>
          </a:bodyPr>
          <a:lstStyle/>
          <a:p>
            <a:pPr marL="342900" indent="-342900">
              <a:buFont typeface="Wingdings" pitchFamily="2" charset="2"/>
              <a:buChar char="Ø"/>
            </a:pP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може</a:t>
            </a:r>
            <a:r>
              <a:rPr lang="ru-RU" sz="2000" dirty="0"/>
              <a:t> бути </a:t>
            </a:r>
            <a:r>
              <a:rPr lang="ru-RU" sz="2000" dirty="0" err="1"/>
              <a:t>підставою</a:t>
            </a:r>
            <a:r>
              <a:rPr lang="ru-RU" sz="2000" dirty="0"/>
              <a:t> для </a:t>
            </a:r>
            <a:r>
              <a:rPr lang="ru-RU" sz="2000" dirty="0" err="1"/>
              <a:t>звільнення</a:t>
            </a:r>
            <a:r>
              <a:rPr lang="ru-RU" sz="2000" dirty="0"/>
              <a:t> </a:t>
            </a:r>
            <a:r>
              <a:rPr lang="ru-RU" sz="2000" dirty="0" err="1"/>
              <a:t>педагогічного</a:t>
            </a:r>
            <a:r>
              <a:rPr lang="ru-RU" sz="2000" dirty="0"/>
              <a:t> </a:t>
            </a:r>
            <a:r>
              <a:rPr lang="ru-RU" sz="2000" dirty="0" err="1"/>
              <a:t>працівника</a:t>
            </a:r>
            <a:r>
              <a:rPr lang="ru-RU" sz="2000" dirty="0"/>
              <a:t> з </a:t>
            </a:r>
            <a:r>
              <a:rPr lang="ru-RU" sz="2000" dirty="0" err="1"/>
              <a:t>роботи</a:t>
            </a:r>
            <a:r>
              <a:rPr lang="ru-RU" sz="2000" dirty="0"/>
              <a:t> у порядку, </a:t>
            </a:r>
            <a:r>
              <a:rPr lang="ru-RU" sz="2000" dirty="0" err="1"/>
              <a:t>встановленому</a:t>
            </a:r>
            <a:r>
              <a:rPr lang="ru-RU" sz="2000" dirty="0"/>
              <a:t> </a:t>
            </a:r>
            <a:r>
              <a:rPr lang="ru-RU" sz="2000" dirty="0" err="1"/>
              <a:t>законодавством</a:t>
            </a:r>
            <a:r>
              <a:rPr lang="ru-RU" sz="2000" dirty="0"/>
              <a:t>. </a:t>
            </a:r>
          </a:p>
        </p:txBody>
      </p:sp>
    </p:spTree>
    <p:extLst>
      <p:ext uri="{BB962C8B-B14F-4D97-AF65-F5344CB8AC3E}">
        <p14:creationId xmlns:p14="http://schemas.microsoft.com/office/powerpoint/2010/main" val="296445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0"/>
            <a:ext cx="9144347" cy="1071129"/>
          </a:xfrm>
        </p:spPr>
        <p:txBody>
          <a:bodyPr>
            <a:normAutofit fontScale="90000"/>
          </a:bodyPr>
          <a:lstStyle/>
          <a:p>
            <a:pPr algn="ctr"/>
            <a:r>
              <a:rPr lang="ru-RU" b="1" dirty="0" err="1">
                <a:solidFill>
                  <a:srgbClr val="1F464B"/>
                </a:solidFill>
              </a:rPr>
              <a:t>Умови</a:t>
            </a:r>
            <a:r>
              <a:rPr lang="ru-RU" b="1" dirty="0">
                <a:solidFill>
                  <a:srgbClr val="1F464B"/>
                </a:solidFill>
              </a:rPr>
              <a:t>  </a:t>
            </a:r>
            <a:r>
              <a:rPr lang="ru-RU" b="1" dirty="0" err="1">
                <a:solidFill>
                  <a:srgbClr val="1F464B"/>
                </a:solidFill>
              </a:rPr>
              <a:t>присвоєння</a:t>
            </a:r>
            <a:r>
              <a:rPr lang="ru-RU" b="1" dirty="0">
                <a:solidFill>
                  <a:srgbClr val="1F464B"/>
                </a:solidFill>
              </a:rPr>
              <a:t> </a:t>
            </a:r>
            <a:r>
              <a:rPr lang="ru-RU" b="1" dirty="0" err="1">
                <a:solidFill>
                  <a:srgbClr val="1F464B"/>
                </a:solidFill>
              </a:rPr>
              <a:t>кваліфікаційних</a:t>
            </a:r>
            <a:r>
              <a:rPr lang="ru-RU" b="1" dirty="0">
                <a:solidFill>
                  <a:srgbClr val="1F464B"/>
                </a:solidFill>
              </a:rPr>
              <a:t> </a:t>
            </a:r>
            <a:r>
              <a:rPr lang="ru-RU" b="1" dirty="0" err="1">
                <a:solidFill>
                  <a:srgbClr val="1F464B"/>
                </a:solidFill>
              </a:rPr>
              <a:t>категорій</a:t>
            </a:r>
            <a:r>
              <a:rPr lang="ru-RU" b="1" dirty="0">
                <a:solidFill>
                  <a:srgbClr val="1F464B"/>
                </a:solidFill>
              </a:rPr>
              <a:t> та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звань</a:t>
            </a:r>
            <a:endParaRPr lang="ru-RU" b="1" dirty="0">
              <a:solidFill>
                <a:srgbClr val="1F464B"/>
              </a:solidFill>
            </a:endParaRPr>
          </a:p>
        </p:txBody>
      </p:sp>
      <p:sp>
        <p:nvSpPr>
          <p:cNvPr id="3" name="Прямоугольник 2"/>
          <p:cNvSpPr/>
          <p:nvPr/>
        </p:nvSpPr>
        <p:spPr>
          <a:xfrm>
            <a:off x="946785" y="961192"/>
            <a:ext cx="10138410" cy="707886"/>
          </a:xfrm>
          <a:prstGeom prst="rect">
            <a:avLst/>
          </a:prstGeom>
        </p:spPr>
        <p:txBody>
          <a:bodyPr wrap="square">
            <a:spAutoFit/>
          </a:bodyPr>
          <a:lstStyle/>
          <a:p>
            <a:r>
              <a:rPr lang="ru-RU" sz="2000" dirty="0" err="1"/>
              <a:t>Перелік</a:t>
            </a:r>
            <a:r>
              <a:rPr lang="ru-RU" sz="2000" dirty="0"/>
              <a:t> </a:t>
            </a:r>
            <a:r>
              <a:rPr lang="ru-RU" sz="2000" dirty="0" err="1"/>
              <a:t>кваліфікаційних</a:t>
            </a:r>
            <a:r>
              <a:rPr lang="ru-RU" sz="2000" dirty="0"/>
              <a:t> </a:t>
            </a:r>
            <a:r>
              <a:rPr lang="ru-RU" sz="2000" dirty="0" err="1"/>
              <a:t>категорій</a:t>
            </a:r>
            <a:r>
              <a:rPr lang="ru-RU" sz="2000" dirty="0"/>
              <a:t> і </a:t>
            </a:r>
            <a:r>
              <a:rPr lang="ru-RU" sz="2000" dirty="0" err="1"/>
              <a:t>педагогічних</a:t>
            </a:r>
            <a:r>
              <a:rPr lang="ru-RU" sz="2000" dirty="0"/>
              <a:t> </a:t>
            </a:r>
            <a:r>
              <a:rPr lang="ru-RU" sz="2000" dirty="0" err="1"/>
              <a:t>звань</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містить</a:t>
            </a:r>
            <a:r>
              <a:rPr lang="ru-RU" sz="2000" dirty="0"/>
              <a:t> постанова </a:t>
            </a:r>
            <a:r>
              <a:rPr lang="ru-RU" sz="2000" dirty="0" err="1"/>
              <a:t>Кабінету</a:t>
            </a:r>
            <a:r>
              <a:rPr lang="ru-RU" sz="2000" dirty="0"/>
              <a:t> </a:t>
            </a:r>
            <a:r>
              <a:rPr lang="ru-RU" sz="2000" dirty="0" err="1"/>
              <a:t>Міністрів</a:t>
            </a:r>
            <a:r>
              <a:rPr lang="ru-RU" sz="2000" dirty="0"/>
              <a:t> </a:t>
            </a:r>
            <a:r>
              <a:rPr lang="ru-RU" sz="2000" dirty="0" err="1"/>
              <a:t>України</a:t>
            </a:r>
            <a:r>
              <a:rPr lang="ru-RU" sz="2000" dirty="0"/>
              <a:t> </a:t>
            </a:r>
            <a:r>
              <a:rPr lang="ru-RU" sz="2000" dirty="0" err="1"/>
              <a:t>від</a:t>
            </a:r>
            <a:r>
              <a:rPr lang="ru-RU" sz="2000" dirty="0"/>
              <a:t> 23 </a:t>
            </a:r>
            <a:r>
              <a:rPr lang="ru-RU" sz="2000" dirty="0" err="1"/>
              <a:t>грудня</a:t>
            </a:r>
            <a:r>
              <a:rPr lang="ru-RU" sz="2000" dirty="0"/>
              <a:t> 2015 року </a:t>
            </a:r>
            <a:r>
              <a:rPr lang="en-US" sz="2000" dirty="0"/>
              <a:t>N1109 (http://surl.li/jjvun). </a:t>
            </a:r>
          </a:p>
        </p:txBody>
      </p:sp>
      <p:sp>
        <p:nvSpPr>
          <p:cNvPr id="4" name="Прямоугольник 3"/>
          <p:cNvSpPr/>
          <p:nvPr/>
        </p:nvSpPr>
        <p:spPr>
          <a:xfrm>
            <a:off x="0" y="2888754"/>
            <a:ext cx="12031980" cy="4093428"/>
          </a:xfrm>
          <a:prstGeom prst="rect">
            <a:avLst/>
          </a:prstGeom>
        </p:spPr>
        <p:txBody>
          <a:bodyPr wrap="square">
            <a:spAutoFit/>
          </a:bodyPr>
          <a:lstStyle/>
          <a:p>
            <a:r>
              <a:rPr lang="ru-RU" sz="2000" dirty="0" err="1"/>
              <a:t>Положенням</a:t>
            </a:r>
            <a:r>
              <a:rPr lang="ru-RU" sz="2000" dirty="0"/>
              <a:t> </a:t>
            </a:r>
            <a:r>
              <a:rPr lang="ru-RU" sz="2000" dirty="0" err="1"/>
              <a:t>також</a:t>
            </a:r>
            <a:r>
              <a:rPr lang="ru-RU" sz="2000" dirty="0"/>
              <a:t> </a:t>
            </a:r>
            <a:r>
              <a:rPr lang="ru-RU" sz="2000" dirty="0" err="1"/>
              <a:t>врегульовано</a:t>
            </a:r>
            <a:r>
              <a:rPr lang="ru-RU" sz="2000" dirty="0"/>
              <a:t> порядок </a:t>
            </a:r>
            <a:r>
              <a:rPr lang="ru-RU" sz="2000" dirty="0" err="1"/>
              <a:t>атестації</a:t>
            </a:r>
            <a:r>
              <a:rPr lang="ru-RU" sz="2000" dirty="0"/>
              <a:t> </a:t>
            </a:r>
            <a:r>
              <a:rPr lang="ru-RU" sz="2000" dirty="0" err="1"/>
              <a:t>осіб</a:t>
            </a:r>
            <a:r>
              <a:rPr lang="ru-RU" sz="2000" dirty="0"/>
              <a:t>, </a:t>
            </a:r>
            <a:r>
              <a:rPr lang="ru-RU" sz="2000" dirty="0" err="1"/>
              <a:t>які</a:t>
            </a:r>
            <a:r>
              <a:rPr lang="ru-RU" sz="2000" dirty="0"/>
              <a:t> </a:t>
            </a:r>
            <a:r>
              <a:rPr lang="ru-RU" sz="2000" dirty="0" err="1"/>
              <a:t>здобули</a:t>
            </a:r>
            <a:r>
              <a:rPr lang="ru-RU" sz="2000" dirty="0"/>
              <a:t> </a:t>
            </a:r>
            <a:r>
              <a:rPr lang="ru-RU" sz="2000" dirty="0" err="1"/>
              <a:t>вищу</a:t>
            </a:r>
            <a:r>
              <a:rPr lang="ru-RU" sz="2000" dirty="0"/>
              <a:t>, </a:t>
            </a:r>
            <a:r>
              <a:rPr lang="ru-RU" sz="2000" dirty="0" err="1"/>
              <a:t>фахову</a:t>
            </a:r>
            <a:r>
              <a:rPr lang="ru-RU" sz="2000" dirty="0"/>
              <a:t> </a:t>
            </a:r>
            <a:r>
              <a:rPr lang="ru-RU" sz="2000" dirty="0" err="1"/>
              <a:t>передвищу</a:t>
            </a:r>
            <a:r>
              <a:rPr lang="ru-RU" sz="2000" dirty="0"/>
              <a:t> </a:t>
            </a:r>
            <a:r>
              <a:rPr lang="ru-RU" sz="2000" dirty="0" err="1"/>
              <a:t>чи</a:t>
            </a:r>
            <a:r>
              <a:rPr lang="ru-RU" sz="2000" dirty="0"/>
              <a:t> </a:t>
            </a:r>
            <a:r>
              <a:rPr lang="ru-RU" sz="2000" dirty="0" err="1"/>
              <a:t>професійну</a:t>
            </a:r>
            <a:r>
              <a:rPr lang="ru-RU" sz="2000" dirty="0"/>
              <a:t> (</a:t>
            </a:r>
            <a:r>
              <a:rPr lang="ru-RU" sz="2000" dirty="0" err="1"/>
              <a:t>професійно-технічну</a:t>
            </a:r>
            <a:r>
              <a:rPr lang="ru-RU" sz="2000" dirty="0"/>
              <a:t>) </a:t>
            </a:r>
            <a:r>
              <a:rPr lang="ru-RU" sz="2000" dirty="0" err="1"/>
              <a:t>освіту</a:t>
            </a:r>
            <a:r>
              <a:rPr lang="ru-RU" sz="2000" dirty="0"/>
              <a:t> за </a:t>
            </a:r>
            <a:r>
              <a:rPr lang="ru-RU" sz="2000" dirty="0" err="1"/>
              <a:t>іншою</a:t>
            </a:r>
            <a:r>
              <a:rPr lang="ru-RU" sz="2000" dirty="0"/>
              <a:t> </a:t>
            </a:r>
            <a:r>
              <a:rPr lang="ru-RU" sz="2000" dirty="0" err="1"/>
              <a:t>спеціальністю</a:t>
            </a:r>
            <a:r>
              <a:rPr lang="ru-RU" sz="2000" dirty="0"/>
              <a:t> та </a:t>
            </a:r>
            <a:r>
              <a:rPr lang="ru-RU" sz="2000" dirty="0" err="1"/>
              <a:t>яким</a:t>
            </a:r>
            <a:r>
              <a:rPr lang="ru-RU" sz="2000" dirty="0"/>
              <a:t> не </a:t>
            </a:r>
            <a:r>
              <a:rPr lang="ru-RU" sz="2000" dirty="0" err="1"/>
              <a:t>було</a:t>
            </a:r>
            <a:r>
              <a:rPr lang="ru-RU" sz="2000" dirty="0"/>
              <a:t> </a:t>
            </a:r>
            <a:r>
              <a:rPr lang="ru-RU" sz="2000" dirty="0" err="1"/>
              <a:t>присвоєно</a:t>
            </a:r>
            <a:r>
              <a:rPr lang="ru-RU" sz="2000" dirty="0"/>
              <a:t> </a:t>
            </a:r>
            <a:r>
              <a:rPr lang="ru-RU" sz="2000" dirty="0" err="1"/>
              <a:t>професійну</a:t>
            </a:r>
            <a:r>
              <a:rPr lang="ru-RU" sz="2000" dirty="0"/>
              <a:t> </a:t>
            </a:r>
            <a:r>
              <a:rPr lang="ru-RU" sz="2000" dirty="0" err="1"/>
              <a:t>кваліфікацію</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Такі</a:t>
            </a:r>
            <a:r>
              <a:rPr lang="ru-RU" sz="2000" dirty="0"/>
              <a:t> особи та/</a:t>
            </a:r>
            <a:r>
              <a:rPr lang="ru-RU" sz="2000" dirty="0" err="1"/>
              <a:t>або</a:t>
            </a:r>
            <a:r>
              <a:rPr lang="ru-RU" sz="2000" dirty="0"/>
              <a:t> </a:t>
            </a:r>
            <a:r>
              <a:rPr lang="ru-RU" sz="2000" dirty="0" err="1"/>
              <a:t>ті</a:t>
            </a:r>
            <a:r>
              <a:rPr lang="ru-RU" sz="2000" dirty="0"/>
              <a:t>, </a:t>
            </a:r>
            <a:r>
              <a:rPr lang="ru-RU" sz="2000" dirty="0" err="1"/>
              <a:t>які</a:t>
            </a:r>
            <a:r>
              <a:rPr lang="ru-RU" sz="2000" dirty="0"/>
              <a:t> </a:t>
            </a:r>
            <a:r>
              <a:rPr lang="ru-RU" sz="2000" dirty="0" err="1"/>
              <a:t>пройшли</a:t>
            </a:r>
            <a:r>
              <a:rPr lang="ru-RU" sz="2000" dirty="0"/>
              <a:t> </a:t>
            </a:r>
            <a:r>
              <a:rPr lang="ru-RU" sz="2000" dirty="0" err="1"/>
              <a:t>педагогічну</a:t>
            </a:r>
            <a:r>
              <a:rPr lang="ru-RU" sz="2000" dirty="0"/>
              <a:t> </a:t>
            </a:r>
            <a:r>
              <a:rPr lang="ru-RU" sz="2000" dirty="0" err="1"/>
              <a:t>інтернатуру</a:t>
            </a:r>
            <a:r>
              <a:rPr lang="ru-RU" sz="2000" dirty="0"/>
              <a:t> в </a:t>
            </a:r>
            <a:r>
              <a:rPr lang="ru-RU" sz="2000" dirty="0" err="1"/>
              <a:t>установленому</a:t>
            </a:r>
            <a:r>
              <a:rPr lang="ru-RU" sz="2000" dirty="0"/>
              <a:t> </a:t>
            </a:r>
            <a:r>
              <a:rPr lang="ru-RU" sz="2000" dirty="0" err="1"/>
              <a:t>законодавством</a:t>
            </a:r>
            <a:r>
              <a:rPr lang="ru-RU" sz="2000" dirty="0"/>
              <a:t> порядку , для </a:t>
            </a:r>
            <a:r>
              <a:rPr lang="ru-RU" sz="2000" dirty="0" err="1"/>
              <a:t>продовження</a:t>
            </a:r>
            <a:r>
              <a:rPr lang="ru-RU" sz="2000" dirty="0"/>
              <a:t> </a:t>
            </a:r>
            <a:r>
              <a:rPr lang="ru-RU" sz="2000" dirty="0" err="1"/>
              <a:t>роботи</a:t>
            </a:r>
            <a:r>
              <a:rPr lang="ru-RU" sz="2000" dirty="0"/>
              <a:t> на </a:t>
            </a:r>
            <a:r>
              <a:rPr lang="ru-RU" sz="2000" dirty="0" err="1"/>
              <a:t>цих</a:t>
            </a:r>
            <a:r>
              <a:rPr lang="ru-RU" sz="2000" dirty="0"/>
              <a:t> посадах </a:t>
            </a:r>
            <a:r>
              <a:rPr lang="ru-RU" sz="2000" dirty="0" err="1"/>
              <a:t>атестуються</a:t>
            </a:r>
            <a:r>
              <a:rPr lang="ru-RU" sz="2000" dirty="0"/>
              <a:t> </a:t>
            </a:r>
            <a:r>
              <a:rPr lang="ru-RU" sz="2000" dirty="0" err="1"/>
              <a:t>упродовж</a:t>
            </a:r>
            <a:r>
              <a:rPr lang="ru-RU" sz="2000" dirty="0"/>
              <a:t> другого року </a:t>
            </a:r>
            <a:r>
              <a:rPr lang="ru-RU" sz="2000" dirty="0" err="1"/>
              <a:t>роботи</a:t>
            </a:r>
            <a:r>
              <a:rPr lang="ru-RU" sz="2000" dirty="0"/>
              <a:t>, але не </a:t>
            </a:r>
            <a:r>
              <a:rPr lang="ru-RU" sz="2000" dirty="0" err="1"/>
              <a:t>раніше</a:t>
            </a:r>
            <a:r>
              <a:rPr lang="ru-RU" sz="2000" dirty="0"/>
              <a:t> </a:t>
            </a:r>
            <a:r>
              <a:rPr lang="ru-RU" sz="2000" dirty="0" err="1"/>
              <a:t>ніж</a:t>
            </a:r>
            <a:r>
              <a:rPr lang="ru-RU" sz="2000" dirty="0"/>
              <a:t> через один </a:t>
            </a:r>
            <a:r>
              <a:rPr lang="ru-RU" sz="2000" dirty="0" err="1"/>
              <a:t>рік</a:t>
            </a:r>
            <a:r>
              <a:rPr lang="ru-RU" sz="2000" dirty="0"/>
              <a:t> </a:t>
            </a:r>
            <a:r>
              <a:rPr lang="ru-RU" sz="2000" dirty="0" err="1"/>
              <a:t>після</a:t>
            </a:r>
            <a:r>
              <a:rPr lang="ru-RU" sz="2000" dirty="0"/>
              <a:t> </a:t>
            </a:r>
            <a:r>
              <a:rPr lang="ru-RU" sz="2000" dirty="0" err="1"/>
              <a:t>призначення</a:t>
            </a:r>
            <a:r>
              <a:rPr lang="ru-RU" sz="2000" dirty="0"/>
              <a:t> на посаду (п.15 р.1).     </a:t>
            </a:r>
          </a:p>
          <a:p>
            <a:r>
              <a:rPr lang="ru-RU" sz="2000" dirty="0" err="1"/>
              <a:t>Педагогічному</a:t>
            </a:r>
            <a:r>
              <a:rPr lang="ru-RU" sz="2000" dirty="0"/>
              <a:t> </a:t>
            </a:r>
            <a:r>
              <a:rPr lang="ru-RU" sz="2000" dirty="0" err="1"/>
              <a:t>працівнику</a:t>
            </a:r>
            <a:r>
              <a:rPr lang="ru-RU" sz="2000" dirty="0"/>
              <a:t>, </a:t>
            </a:r>
            <a:r>
              <a:rPr lang="ru-RU" sz="2000" dirty="0" err="1"/>
              <a:t>який</a:t>
            </a:r>
            <a:r>
              <a:rPr lang="ru-RU" sz="2000" dirty="0"/>
              <a:t> </a:t>
            </a:r>
            <a:r>
              <a:rPr lang="ru-RU" sz="2000" dirty="0" err="1"/>
              <a:t>має</a:t>
            </a:r>
            <a:r>
              <a:rPr lang="ru-RU" sz="2000" dirty="0"/>
              <a:t> </a:t>
            </a:r>
            <a:r>
              <a:rPr lang="ru-RU" sz="2000" dirty="0" err="1"/>
              <a:t>освітньо-науковий</a:t>
            </a:r>
            <a:r>
              <a:rPr lang="ru-RU" sz="2000" dirty="0"/>
              <a:t>/</a:t>
            </a:r>
            <a:r>
              <a:rPr lang="ru-RU" sz="2000" dirty="0" err="1"/>
              <a:t>освітньо-творчий</a:t>
            </a:r>
            <a:r>
              <a:rPr lang="ru-RU" sz="2000" dirty="0"/>
              <a:t>, </a:t>
            </a:r>
            <a:r>
              <a:rPr lang="ru-RU" sz="2000" dirty="0" err="1"/>
              <a:t>науковий</a:t>
            </a:r>
            <a:r>
              <a:rPr lang="ru-RU" sz="2000" dirty="0"/>
              <a:t> </a:t>
            </a:r>
            <a:r>
              <a:rPr lang="ru-RU" sz="2000" dirty="0" err="1"/>
              <a:t>ступінь</a:t>
            </a:r>
            <a:r>
              <a:rPr lang="ru-RU" sz="2000" dirty="0"/>
              <a:t>, за результатами </a:t>
            </a:r>
            <a:r>
              <a:rPr lang="ru-RU" sz="2000" dirty="0" err="1"/>
              <a:t>атестації</a:t>
            </a:r>
            <a:r>
              <a:rPr lang="ru-RU" sz="2000" dirty="0"/>
              <a:t> без </a:t>
            </a:r>
            <a:r>
              <a:rPr lang="ru-RU" sz="2000" dirty="0" err="1"/>
              <a:t>дотримання</a:t>
            </a:r>
            <a:r>
              <a:rPr lang="ru-RU" sz="2000" dirty="0"/>
              <a:t> </a:t>
            </a:r>
            <a:r>
              <a:rPr lang="ru-RU" sz="2000" dirty="0" err="1"/>
              <a:t>послідовності</a:t>
            </a:r>
            <a:r>
              <a:rPr lang="ru-RU" sz="2000" dirty="0"/>
              <a:t> на </a:t>
            </a:r>
            <a:r>
              <a:rPr lang="ru-RU" sz="2000" dirty="0" err="1"/>
              <a:t>присвоєння</a:t>
            </a:r>
            <a:r>
              <a:rPr lang="ru-RU" sz="2000" dirty="0"/>
              <a:t> </a:t>
            </a:r>
            <a:r>
              <a:rPr lang="ru-RU" sz="2000" dirty="0" err="1"/>
              <a:t>може</a:t>
            </a:r>
            <a:r>
              <a:rPr lang="ru-RU" sz="2000" dirty="0"/>
              <a:t> бути </a:t>
            </a:r>
            <a:r>
              <a:rPr lang="ru-RU" sz="2000" dirty="0" err="1"/>
              <a:t>присвоєна</a:t>
            </a:r>
            <a:r>
              <a:rPr lang="ru-RU" sz="2000" dirty="0"/>
              <a:t> </a:t>
            </a:r>
            <a:r>
              <a:rPr lang="ru-RU" sz="2000" dirty="0" err="1"/>
              <a:t>кваліфікаційна</a:t>
            </a:r>
            <a:r>
              <a:rPr lang="ru-RU" sz="2000" dirty="0"/>
              <a:t> </a:t>
            </a:r>
            <a:r>
              <a:rPr lang="ru-RU" sz="2000" dirty="0" err="1"/>
              <a:t>категорія</a:t>
            </a:r>
            <a:r>
              <a:rPr lang="ru-RU" sz="2000" dirty="0"/>
              <a:t> «</a:t>
            </a:r>
            <a:r>
              <a:rPr lang="ru-RU" sz="2000" dirty="0" err="1"/>
              <a:t>спеціаліст</a:t>
            </a:r>
            <a:r>
              <a:rPr lang="ru-RU" sz="2000" dirty="0"/>
              <a:t> </a:t>
            </a:r>
            <a:r>
              <a:rPr lang="ru-RU" sz="2000" dirty="0" err="1"/>
              <a:t>вищої</a:t>
            </a:r>
            <a:r>
              <a:rPr lang="ru-RU" sz="2000" dirty="0"/>
              <a:t> </a:t>
            </a:r>
            <a:r>
              <a:rPr lang="ru-RU" sz="2000" dirty="0" err="1"/>
              <a:t>категорії</a:t>
            </a:r>
            <a:r>
              <a:rPr lang="ru-RU" sz="2000" dirty="0"/>
              <a:t>», за </a:t>
            </a:r>
            <a:r>
              <a:rPr lang="ru-RU" sz="2000" dirty="0" err="1"/>
              <a:t>умови</a:t>
            </a:r>
            <a:r>
              <a:rPr lang="ru-RU" sz="2000" dirty="0"/>
              <a:t> </a:t>
            </a:r>
            <a:r>
              <a:rPr lang="ru-RU" sz="2000" dirty="0" err="1"/>
              <a:t>наявності</a:t>
            </a:r>
            <a:r>
              <a:rPr lang="ru-RU" sz="2000" dirty="0"/>
              <a:t> в </a:t>
            </a:r>
            <a:r>
              <a:rPr lang="ru-RU" sz="2000" dirty="0" err="1"/>
              <a:t>нього</a:t>
            </a:r>
            <a:r>
              <a:rPr lang="ru-RU" sz="2000" dirty="0"/>
              <a:t> стажу </a:t>
            </a:r>
            <a:r>
              <a:rPr lang="ru-RU" sz="2000" dirty="0" err="1"/>
              <a:t>роботи</a:t>
            </a:r>
            <a:r>
              <a:rPr lang="ru-RU" sz="2000" dirty="0"/>
              <a:t> на посадах </a:t>
            </a:r>
            <a:r>
              <a:rPr lang="ru-RU" sz="2000" dirty="0" err="1"/>
              <a:t>педагогічних</a:t>
            </a:r>
            <a:r>
              <a:rPr lang="ru-RU" sz="2000" dirty="0"/>
              <a:t> </a:t>
            </a:r>
            <a:r>
              <a:rPr lang="ru-RU" sz="2000" dirty="0" err="1"/>
              <a:t>працівників</a:t>
            </a:r>
            <a:r>
              <a:rPr lang="ru-RU" sz="2000" dirty="0"/>
              <a:t> не </a:t>
            </a:r>
            <a:r>
              <a:rPr lang="ru-RU" sz="2000" dirty="0" err="1"/>
              <a:t>менше</a:t>
            </a:r>
            <a:r>
              <a:rPr lang="ru-RU" sz="2000" dirty="0"/>
              <a:t> </a:t>
            </a:r>
            <a:r>
              <a:rPr lang="ru-RU" sz="2000" dirty="0" err="1"/>
              <a:t>ніж</a:t>
            </a:r>
            <a:r>
              <a:rPr lang="ru-RU" sz="2000" dirty="0"/>
              <a:t> один </a:t>
            </a:r>
            <a:r>
              <a:rPr lang="ru-RU" sz="2000" dirty="0" err="1"/>
              <a:t>рік</a:t>
            </a:r>
            <a:r>
              <a:rPr lang="ru-RU" sz="2000" dirty="0"/>
              <a:t>.</a:t>
            </a:r>
          </a:p>
          <a:p>
            <a:r>
              <a:rPr lang="ru-RU" sz="2000" dirty="0"/>
              <a:t> Особи, </a:t>
            </a:r>
            <a:r>
              <a:rPr lang="ru-RU" sz="2000" dirty="0" err="1"/>
              <a:t>які</a:t>
            </a:r>
            <a:r>
              <a:rPr lang="ru-RU" sz="2000" dirty="0"/>
              <a:t> не </a:t>
            </a:r>
            <a:r>
              <a:rPr lang="ru-RU" sz="2000" dirty="0" err="1"/>
              <a:t>мають</a:t>
            </a:r>
            <a:r>
              <a:rPr lang="ru-RU" sz="2000" dirty="0"/>
              <a:t> </a:t>
            </a:r>
            <a:r>
              <a:rPr lang="ru-RU" sz="2000" dirty="0" err="1"/>
              <a:t>педагогічної</a:t>
            </a:r>
            <a:r>
              <a:rPr lang="ru-RU" sz="2000" dirty="0"/>
              <a:t> </a:t>
            </a:r>
            <a:r>
              <a:rPr lang="ru-RU" sz="2000" dirty="0" err="1"/>
              <a:t>освіти</a:t>
            </a:r>
            <a:r>
              <a:rPr lang="ru-RU" sz="2000" dirty="0"/>
              <a:t>, але </a:t>
            </a:r>
            <a:r>
              <a:rPr lang="ru-RU" sz="2000" dirty="0" err="1"/>
              <a:t>мають</a:t>
            </a:r>
            <a:r>
              <a:rPr lang="ru-RU" sz="2000" dirty="0"/>
              <a:t> стаж </a:t>
            </a:r>
            <a:r>
              <a:rPr lang="ru-RU" sz="2000" dirty="0" err="1"/>
              <a:t>роботи</a:t>
            </a:r>
            <a:r>
              <a:rPr lang="ru-RU" sz="2000" dirty="0"/>
              <a:t> в </a:t>
            </a:r>
            <a:r>
              <a:rPr lang="ru-RU" sz="2000" dirty="0" err="1"/>
              <a:t>одній</a:t>
            </a:r>
            <a:r>
              <a:rPr lang="ru-RU" sz="2000" dirty="0"/>
              <a:t> </a:t>
            </a:r>
            <a:r>
              <a:rPr lang="ru-RU" sz="2000" dirty="0" err="1"/>
              <a:t>із</a:t>
            </a:r>
            <a:r>
              <a:rPr lang="ru-RU" sz="2000" dirty="0"/>
              <a:t> </a:t>
            </a:r>
            <a:r>
              <a:rPr lang="ru-RU" sz="2000" dirty="0" err="1"/>
              <a:t>галузей</a:t>
            </a:r>
            <a:r>
              <a:rPr lang="ru-RU" sz="2000" dirty="0"/>
              <a:t> </a:t>
            </a:r>
            <a:r>
              <a:rPr lang="ru-RU" sz="2000" dirty="0" err="1"/>
              <a:t>економіки</a:t>
            </a:r>
            <a:r>
              <a:rPr lang="ru-RU" sz="2000" dirty="0"/>
              <a:t> (</a:t>
            </a:r>
            <a:r>
              <a:rPr lang="ru-RU" sz="2000" dirty="0" err="1"/>
              <a:t>крім</a:t>
            </a:r>
            <a:r>
              <a:rPr lang="ru-RU" sz="2000" dirty="0"/>
              <a:t> </a:t>
            </a:r>
            <a:r>
              <a:rPr lang="ru-RU" sz="2000" dirty="0" err="1"/>
              <a:t>освітньої</a:t>
            </a:r>
            <a:r>
              <a:rPr lang="ru-RU" sz="2000" dirty="0"/>
              <a:t>) </a:t>
            </a:r>
          </a:p>
          <a:p>
            <a:r>
              <a:rPr lang="ru-RU" sz="2000" dirty="0"/>
              <a:t>         та </a:t>
            </a:r>
            <a:r>
              <a:rPr lang="ru-RU" sz="2000" dirty="0" err="1"/>
              <a:t>працюють</a:t>
            </a:r>
            <a:r>
              <a:rPr lang="ru-RU" sz="2000" dirty="0"/>
              <a:t> на посадах </a:t>
            </a:r>
            <a:r>
              <a:rPr lang="ru-RU" sz="2000" dirty="0" err="1"/>
              <a:t>педагогічних</a:t>
            </a:r>
            <a:r>
              <a:rPr lang="ru-RU" sz="2000" dirty="0"/>
              <a:t> </a:t>
            </a:r>
            <a:r>
              <a:rPr lang="ru-RU" sz="2000" dirty="0" err="1"/>
              <a:t>працівників</a:t>
            </a:r>
            <a:r>
              <a:rPr lang="ru-RU" sz="2000" dirty="0"/>
              <a:t>, </a:t>
            </a:r>
            <a:r>
              <a:rPr lang="ru-RU" sz="2000" dirty="0" err="1"/>
              <a:t>атестуються</a:t>
            </a:r>
            <a:r>
              <a:rPr lang="ru-RU" sz="2000" dirty="0"/>
              <a:t> як </a:t>
            </a:r>
            <a:r>
              <a:rPr lang="ru-RU" sz="2000" dirty="0" err="1"/>
              <a:t>педагогічні</a:t>
            </a:r>
            <a:r>
              <a:rPr lang="ru-RU" sz="2000" dirty="0"/>
              <a:t> </a:t>
            </a:r>
            <a:r>
              <a:rPr lang="ru-RU" sz="2000" dirty="0" err="1"/>
              <a:t>працівники</a:t>
            </a:r>
            <a:r>
              <a:rPr lang="ru-RU" sz="2000" dirty="0"/>
              <a:t> без </a:t>
            </a:r>
          </a:p>
          <a:p>
            <a:r>
              <a:rPr lang="ru-RU" sz="2000" dirty="0"/>
              <a:t>                 </a:t>
            </a:r>
            <a:r>
              <a:rPr lang="ru-RU" sz="2000" dirty="0" err="1"/>
              <a:t>дотримання</a:t>
            </a:r>
            <a:r>
              <a:rPr lang="ru-RU" sz="2000" dirty="0"/>
              <a:t> </a:t>
            </a:r>
            <a:r>
              <a:rPr lang="ru-RU" sz="2000" dirty="0" err="1"/>
              <a:t>послідовності</a:t>
            </a:r>
            <a:r>
              <a:rPr lang="ru-RU" sz="2000" dirty="0"/>
              <a:t> на </a:t>
            </a:r>
            <a:r>
              <a:rPr lang="ru-RU" sz="2000" dirty="0" err="1"/>
              <a:t>присвоєння</a:t>
            </a:r>
            <a:r>
              <a:rPr lang="ru-RU" sz="2000" dirty="0"/>
              <a:t> </a:t>
            </a:r>
            <a:r>
              <a:rPr lang="ru-RU" sz="2000" dirty="0" err="1"/>
              <a:t>кваліфікаційної</a:t>
            </a:r>
            <a:r>
              <a:rPr lang="ru-RU" sz="2000" dirty="0"/>
              <a:t> </a:t>
            </a:r>
            <a:r>
              <a:rPr lang="ru-RU" sz="2000" dirty="0" err="1"/>
              <a:t>категорії</a:t>
            </a:r>
            <a:r>
              <a:rPr lang="ru-RU" sz="2000" dirty="0"/>
              <a:t> за </a:t>
            </a:r>
            <a:r>
              <a:rPr lang="ru-RU" sz="2000" dirty="0" err="1"/>
              <a:t>умови</a:t>
            </a:r>
            <a:r>
              <a:rPr lang="ru-RU" sz="2000" dirty="0"/>
              <a:t> </a:t>
            </a:r>
            <a:r>
              <a:rPr lang="ru-RU" sz="2000" dirty="0" err="1"/>
              <a:t>наявності</a:t>
            </a:r>
            <a:r>
              <a:rPr lang="ru-RU" sz="2000" dirty="0"/>
              <a:t> </a:t>
            </a:r>
            <a:r>
              <a:rPr lang="ru-RU" sz="2000" dirty="0" err="1"/>
              <a:t>відповідного</a:t>
            </a:r>
            <a:endParaRPr lang="ru-RU" sz="2000" dirty="0"/>
          </a:p>
          <a:p>
            <a:r>
              <a:rPr lang="ru-RU" sz="2000" dirty="0"/>
              <a:t>                              стажу </a:t>
            </a:r>
            <a:r>
              <a:rPr lang="ru-RU" sz="2000" dirty="0" err="1"/>
              <a:t>роботи</a:t>
            </a:r>
            <a:r>
              <a:rPr lang="ru-RU" sz="2000" dirty="0"/>
              <a:t>.</a:t>
            </a:r>
          </a:p>
        </p:txBody>
      </p:sp>
      <p:sp>
        <p:nvSpPr>
          <p:cNvPr id="5" name="Прямоугольник 4"/>
          <p:cNvSpPr/>
          <p:nvPr/>
        </p:nvSpPr>
        <p:spPr>
          <a:xfrm>
            <a:off x="5715" y="1669078"/>
            <a:ext cx="11079480" cy="1323439"/>
          </a:xfrm>
          <a:prstGeom prst="rect">
            <a:avLst/>
          </a:prstGeom>
        </p:spPr>
        <p:txBody>
          <a:bodyPr wrap="square">
            <a:spAutoFit/>
          </a:bodyPr>
          <a:lstStyle/>
          <a:p>
            <a:r>
              <a:rPr lang="ru-RU" sz="2000" dirty="0" err="1"/>
              <a:t>Відповідно</a:t>
            </a:r>
            <a:r>
              <a:rPr lang="ru-RU" sz="2000" dirty="0"/>
              <a:t> до </a:t>
            </a:r>
            <a:r>
              <a:rPr lang="ru-RU" sz="2000" dirty="0" err="1"/>
              <a:t>Положення</a:t>
            </a:r>
            <a:r>
              <a:rPr lang="ru-RU" sz="2000" dirty="0"/>
              <a:t> </a:t>
            </a:r>
            <a:r>
              <a:rPr lang="ru-RU" sz="2000" dirty="0" err="1"/>
              <a:t>кваліфікаційні</a:t>
            </a:r>
            <a:r>
              <a:rPr lang="ru-RU" sz="2000" dirty="0"/>
              <a:t> </a:t>
            </a:r>
            <a:r>
              <a:rPr lang="ru-RU" sz="2000" dirty="0" err="1"/>
              <a:t>категорії</a:t>
            </a:r>
            <a:r>
              <a:rPr lang="ru-RU" sz="2000" dirty="0"/>
              <a:t> «</a:t>
            </a:r>
            <a:r>
              <a:rPr lang="ru-RU" sz="2000" dirty="0" err="1"/>
              <a:t>спеціаліст</a:t>
            </a:r>
            <a:r>
              <a:rPr lang="ru-RU" sz="2000" dirty="0"/>
              <a:t>», «</a:t>
            </a:r>
            <a:r>
              <a:rPr lang="ru-RU" sz="2000" dirty="0" err="1"/>
              <a:t>спеціаліст</a:t>
            </a:r>
            <a:r>
              <a:rPr lang="ru-RU" sz="2000" dirty="0"/>
              <a:t> </a:t>
            </a:r>
            <a:r>
              <a:rPr lang="ru-RU" sz="2000" dirty="0" err="1"/>
              <a:t>другої</a:t>
            </a:r>
            <a:r>
              <a:rPr lang="ru-RU" sz="2000" dirty="0"/>
              <a:t> </a:t>
            </a:r>
            <a:r>
              <a:rPr lang="ru-RU" sz="2000" dirty="0" err="1"/>
              <a:t>категорії</a:t>
            </a:r>
            <a:r>
              <a:rPr lang="ru-RU" sz="2000" dirty="0"/>
              <a:t>», «</a:t>
            </a:r>
            <a:r>
              <a:rPr lang="ru-RU" sz="2000" dirty="0" err="1"/>
              <a:t>спеціаліст</a:t>
            </a:r>
            <a:r>
              <a:rPr lang="ru-RU" sz="2000" dirty="0"/>
              <a:t> </a:t>
            </a:r>
            <a:r>
              <a:rPr lang="ru-RU" sz="2000" dirty="0" err="1"/>
              <a:t>першої</a:t>
            </a:r>
            <a:r>
              <a:rPr lang="ru-RU" sz="2000" dirty="0"/>
              <a:t> </a:t>
            </a:r>
            <a:r>
              <a:rPr lang="ru-RU" sz="2000" dirty="0" err="1"/>
              <a:t>категорії</a:t>
            </a:r>
            <a:r>
              <a:rPr lang="ru-RU" sz="2000" dirty="0"/>
              <a:t>»  </a:t>
            </a:r>
            <a:r>
              <a:rPr lang="ru-RU" sz="2000" dirty="0" err="1"/>
              <a:t>можуть</a:t>
            </a:r>
            <a:r>
              <a:rPr lang="ru-RU" sz="2000" dirty="0"/>
              <a:t> бути </a:t>
            </a:r>
            <a:r>
              <a:rPr lang="ru-RU" sz="2000" dirty="0" err="1"/>
              <a:t>присвоєні</a:t>
            </a:r>
            <a:r>
              <a:rPr lang="ru-RU" sz="2000" dirty="0"/>
              <a:t> </a:t>
            </a:r>
            <a:r>
              <a:rPr lang="ru-RU" sz="2000" dirty="0" err="1"/>
              <a:t>педагогічним</a:t>
            </a:r>
            <a:r>
              <a:rPr lang="ru-RU" sz="2000" dirty="0"/>
              <a:t> </a:t>
            </a:r>
            <a:r>
              <a:rPr lang="ru-RU" sz="2000" dirty="0" err="1"/>
              <a:t>працівникам</a:t>
            </a:r>
            <a:r>
              <a:rPr lang="ru-RU" sz="2000" dirty="0"/>
              <a:t>, </a:t>
            </a:r>
            <a:r>
              <a:rPr lang="ru-RU" sz="2000" dirty="0" err="1"/>
              <a:t>які</a:t>
            </a:r>
            <a:r>
              <a:rPr lang="ru-RU" sz="2000" dirty="0"/>
              <a:t> </a:t>
            </a:r>
            <a:r>
              <a:rPr lang="ru-RU" sz="2000" dirty="0" err="1"/>
              <a:t>мають</a:t>
            </a:r>
            <a:r>
              <a:rPr lang="ru-RU" sz="2000" dirty="0"/>
              <a:t> </a:t>
            </a:r>
            <a:r>
              <a:rPr lang="ru-RU" sz="2000" dirty="0" err="1"/>
              <a:t>освітній</a:t>
            </a:r>
            <a:r>
              <a:rPr lang="ru-RU" sz="2000" dirty="0"/>
              <a:t> </a:t>
            </a:r>
            <a:r>
              <a:rPr lang="ru-RU" sz="2000" dirty="0" err="1"/>
              <a:t>рівень</a:t>
            </a:r>
            <a:r>
              <a:rPr lang="ru-RU" sz="2000" dirty="0"/>
              <a:t> </a:t>
            </a:r>
            <a:r>
              <a:rPr lang="ru-RU" sz="2000" dirty="0" err="1"/>
              <a:t>фаховий</a:t>
            </a:r>
            <a:r>
              <a:rPr lang="ru-RU" sz="2000" dirty="0"/>
              <a:t> </a:t>
            </a:r>
            <a:r>
              <a:rPr lang="ru-RU" sz="2000" dirty="0" err="1"/>
              <a:t>молодший</a:t>
            </a:r>
            <a:r>
              <a:rPr lang="ru-RU" sz="2000" dirty="0"/>
              <a:t> бакалавр (</a:t>
            </a:r>
            <a:r>
              <a:rPr lang="ru-RU" sz="2000" dirty="0" err="1"/>
              <a:t>освітньо-кваліфікаційний</a:t>
            </a:r>
            <a:r>
              <a:rPr lang="ru-RU" sz="2000" dirty="0"/>
              <a:t> </a:t>
            </a:r>
            <a:r>
              <a:rPr lang="ru-RU" sz="2000" dirty="0" err="1"/>
              <a:t>рівень</a:t>
            </a:r>
            <a:r>
              <a:rPr lang="ru-RU" sz="2000" dirty="0"/>
              <a:t> </a:t>
            </a:r>
            <a:r>
              <a:rPr lang="ru-RU" sz="2000" dirty="0" err="1"/>
              <a:t>молодший</a:t>
            </a:r>
            <a:r>
              <a:rPr lang="ru-RU" sz="2000" dirty="0"/>
              <a:t> </a:t>
            </a:r>
            <a:r>
              <a:rPr lang="ru-RU" sz="2000" dirty="0" err="1"/>
              <a:t>спеціаліст</a:t>
            </a:r>
            <a:r>
              <a:rPr lang="ru-RU" sz="2000" dirty="0"/>
              <a:t>), </a:t>
            </a:r>
            <a:r>
              <a:rPr lang="ru-RU" sz="2000" dirty="0" err="1"/>
              <a:t>молодший</a:t>
            </a:r>
            <a:r>
              <a:rPr lang="ru-RU" sz="2000" dirty="0"/>
              <a:t> бакалавр і бакалавр (п.9 р.1). </a:t>
            </a:r>
          </a:p>
        </p:txBody>
      </p:sp>
    </p:spTree>
    <p:extLst>
      <p:ext uri="{BB962C8B-B14F-4D97-AF65-F5344CB8AC3E}">
        <p14:creationId xmlns:p14="http://schemas.microsoft.com/office/powerpoint/2010/main" val="628239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13333138"/>
              </p:ext>
            </p:extLst>
          </p:nvPr>
        </p:nvGraphicFramePr>
        <p:xfrm>
          <a:off x="135466" y="864108"/>
          <a:ext cx="11980334" cy="5993892"/>
        </p:xfrm>
        <a:graphic>
          <a:graphicData uri="http://schemas.openxmlformats.org/drawingml/2006/table">
            <a:tbl>
              <a:tblPr firstRow="1" firstCol="1" bandRow="1">
                <a:tableStyleId>{21E4AEA4-8DFA-4A89-87EB-49C32662AFE0}</a:tableStyleId>
              </a:tblPr>
              <a:tblGrid>
                <a:gridCol w="2099768">
                  <a:extLst>
                    <a:ext uri="{9D8B030D-6E8A-4147-A177-3AD203B41FA5}">
                      <a16:colId xmlns:a16="http://schemas.microsoft.com/office/drawing/2014/main" xmlns="" val="20000"/>
                    </a:ext>
                  </a:extLst>
                </a:gridCol>
                <a:gridCol w="5937672">
                  <a:extLst>
                    <a:ext uri="{9D8B030D-6E8A-4147-A177-3AD203B41FA5}">
                      <a16:colId xmlns:a16="http://schemas.microsoft.com/office/drawing/2014/main" xmlns="" val="20001"/>
                    </a:ext>
                  </a:extLst>
                </a:gridCol>
                <a:gridCol w="1913120">
                  <a:extLst>
                    <a:ext uri="{9D8B030D-6E8A-4147-A177-3AD203B41FA5}">
                      <a16:colId xmlns:a16="http://schemas.microsoft.com/office/drawing/2014/main" xmlns="" val="20002"/>
                    </a:ext>
                  </a:extLst>
                </a:gridCol>
                <a:gridCol w="2029774">
                  <a:extLst>
                    <a:ext uri="{9D8B030D-6E8A-4147-A177-3AD203B41FA5}">
                      <a16:colId xmlns:a16="http://schemas.microsoft.com/office/drawing/2014/main" xmlns="" val="20003"/>
                    </a:ext>
                  </a:extLst>
                </a:gridCol>
              </a:tblGrid>
              <a:tr h="569329">
                <a:tc>
                  <a:txBody>
                    <a:bodyPr/>
                    <a:lstStyle/>
                    <a:p>
                      <a:pPr algn="ctr">
                        <a:lnSpc>
                          <a:spcPct val="115000"/>
                        </a:lnSpc>
                        <a:spcAft>
                          <a:spcPts val="0"/>
                        </a:spcAft>
                      </a:pPr>
                      <a:r>
                        <a:rPr lang="uk-UA" sz="1800" dirty="0">
                          <a:effectLst/>
                        </a:rPr>
                        <a:t>Кваліфікаційна</a:t>
                      </a:r>
                      <a:endParaRPr lang="ru-RU" sz="1800" dirty="0">
                        <a:effectLst/>
                      </a:endParaRPr>
                    </a:p>
                    <a:p>
                      <a:pPr algn="ctr">
                        <a:lnSpc>
                          <a:spcPct val="115000"/>
                        </a:lnSpc>
                        <a:spcAft>
                          <a:spcPts val="0"/>
                        </a:spcAft>
                      </a:pPr>
                      <a:r>
                        <a:rPr lang="uk-UA" sz="1800" dirty="0">
                          <a:effectLst/>
                        </a:rPr>
                        <a:t>категорія</a:t>
                      </a:r>
                      <a:endParaRPr lang="ru-RU" sz="1800" dirty="0">
                        <a:effectLst/>
                      </a:endParaRPr>
                    </a:p>
                  </a:txBody>
                  <a:tcPr marL="30405" marR="30405" marT="0" marB="0"/>
                </a:tc>
                <a:tc>
                  <a:txBody>
                    <a:bodyPr/>
                    <a:lstStyle/>
                    <a:p>
                      <a:pPr algn="ctr">
                        <a:lnSpc>
                          <a:spcPct val="115000"/>
                        </a:lnSpc>
                        <a:spcAft>
                          <a:spcPts val="0"/>
                        </a:spcAft>
                      </a:pPr>
                      <a:r>
                        <a:rPr lang="uk-UA" sz="1800" dirty="0">
                          <a:effectLst/>
                        </a:rPr>
                        <a:t>Відповідний рівень освіти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Педагогічний</a:t>
                      </a:r>
                      <a:endParaRPr lang="ru-RU" sz="1800" dirty="0">
                        <a:effectLst/>
                      </a:endParaRPr>
                    </a:p>
                    <a:p>
                      <a:pPr algn="ctr">
                        <a:lnSpc>
                          <a:spcPct val="115000"/>
                        </a:lnSpc>
                        <a:spcAft>
                          <a:spcPts val="0"/>
                        </a:spcAft>
                      </a:pPr>
                      <a:r>
                        <a:rPr lang="uk-UA" sz="1800" dirty="0">
                          <a:effectLst/>
                        </a:rPr>
                        <a:t>стаж</a:t>
                      </a:r>
                      <a:endParaRPr lang="ru-RU" sz="1800" dirty="0">
                        <a:effectLst/>
                      </a:endParaRPr>
                    </a:p>
                  </a:txBody>
                  <a:tcPr marL="30405" marR="30405" marT="0" marB="0"/>
                </a:tc>
                <a:tc>
                  <a:txBody>
                    <a:bodyPr/>
                    <a:lstStyle/>
                    <a:p>
                      <a:pPr algn="ctr">
                        <a:lnSpc>
                          <a:spcPct val="115000"/>
                        </a:lnSpc>
                        <a:spcAft>
                          <a:spcPts val="0"/>
                        </a:spcAft>
                      </a:pPr>
                      <a:r>
                        <a:rPr lang="uk-UA" sz="1800">
                          <a:effectLst/>
                        </a:rPr>
                        <a:t>Стаж у галузях</a:t>
                      </a:r>
                      <a:endParaRPr lang="ru-RU" sz="1800">
                        <a:effectLst/>
                      </a:endParaRPr>
                    </a:p>
                    <a:p>
                      <a:pPr algn="ctr">
                        <a:lnSpc>
                          <a:spcPct val="115000"/>
                        </a:lnSpc>
                        <a:spcAft>
                          <a:spcPts val="0"/>
                        </a:spcAft>
                      </a:pPr>
                      <a:r>
                        <a:rPr lang="uk-UA" sz="1800">
                          <a:effectLst/>
                        </a:rPr>
                        <a:t>економіки</a:t>
                      </a:r>
                      <a:endParaRPr lang="ru-RU" sz="1800">
                        <a:effectLst/>
                        <a:latin typeface="Calibri"/>
                        <a:ea typeface="Calibri"/>
                        <a:cs typeface="Times New Roman"/>
                      </a:endParaRPr>
                    </a:p>
                  </a:txBody>
                  <a:tcPr marL="30405" marR="30405" marT="0" marB="0"/>
                </a:tc>
                <a:extLst>
                  <a:ext uri="{0D108BD9-81ED-4DB2-BD59-A6C34878D82A}">
                    <a16:rowId xmlns:a16="http://schemas.microsoft.com/office/drawing/2014/main" xmlns="" val="10000"/>
                  </a:ext>
                </a:extLst>
              </a:tr>
              <a:tr h="1155896">
                <a:tc>
                  <a:txBody>
                    <a:bodyPr/>
                    <a:lstStyle/>
                    <a:p>
                      <a:pPr>
                        <a:lnSpc>
                          <a:spcPct val="115000"/>
                        </a:lnSpc>
                        <a:spcAft>
                          <a:spcPts val="0"/>
                        </a:spcAft>
                      </a:pPr>
                      <a:r>
                        <a:rPr lang="uk-UA" sz="1800">
                          <a:effectLst/>
                        </a:rPr>
                        <a:t>спеціаліст</a:t>
                      </a:r>
                      <a:endParaRPr lang="ru-RU" sz="1800">
                        <a:effectLst/>
                      </a:endParaRPr>
                    </a:p>
                    <a:p>
                      <a:pPr>
                        <a:lnSpc>
                          <a:spcPct val="115000"/>
                        </a:lnSpc>
                        <a:spcAft>
                          <a:spcPts val="0"/>
                        </a:spcAft>
                      </a:pPr>
                      <a:r>
                        <a:rPr lang="uk-UA" sz="1800">
                          <a:effectLst/>
                        </a:rPr>
                        <a:t> </a:t>
                      </a:r>
                      <a:endParaRPr lang="ru-RU" sz="1800">
                        <a:effectLst/>
                        <a:latin typeface="Calibri"/>
                        <a:ea typeface="Calibri"/>
                        <a:cs typeface="Times New Roman"/>
                      </a:endParaRPr>
                    </a:p>
                  </a:txBody>
                  <a:tcPr marL="30405" marR="30405" marT="0" marB="0"/>
                </a:tc>
                <a:tc>
                  <a:txBody>
                    <a:bodyPr/>
                    <a:lstStyle/>
                    <a:p>
                      <a:pPr>
                        <a:lnSpc>
                          <a:spcPct val="115000"/>
                        </a:lnSpc>
                        <a:spcAft>
                          <a:spcPts val="0"/>
                        </a:spcAft>
                      </a:pPr>
                      <a:r>
                        <a:rPr lang="uk-UA" sz="1800" dirty="0">
                          <a:effectLst/>
                        </a:rPr>
                        <a:t>- фаховий молодший бакалавр   (молодший спеціаліст) </a:t>
                      </a:r>
                      <a:endParaRPr lang="ru-RU" sz="1800" dirty="0">
                        <a:effectLst/>
                      </a:endParaRPr>
                    </a:p>
                    <a:p>
                      <a:pPr>
                        <a:lnSpc>
                          <a:spcPct val="115000"/>
                        </a:lnSpc>
                        <a:spcAft>
                          <a:spcPts val="0"/>
                        </a:spcAft>
                      </a:pPr>
                      <a:r>
                        <a:rPr lang="uk-UA" sz="1800" dirty="0">
                          <a:effectLst/>
                        </a:rPr>
                        <a:t>- молодший бакалавр,</a:t>
                      </a:r>
                      <a:endParaRPr lang="ru-RU" sz="1800" dirty="0">
                        <a:effectLst/>
                      </a:endParaRPr>
                    </a:p>
                    <a:p>
                      <a:pPr>
                        <a:lnSpc>
                          <a:spcPct val="115000"/>
                        </a:lnSpc>
                        <a:spcAft>
                          <a:spcPts val="0"/>
                        </a:spcAft>
                      </a:pPr>
                      <a:r>
                        <a:rPr lang="uk-UA" sz="1800" dirty="0">
                          <a:effectLst/>
                        </a:rPr>
                        <a:t>- бакалавр</a:t>
                      </a:r>
                      <a:endParaRPr lang="ru-RU" sz="1800" dirty="0">
                        <a:effectLst/>
                      </a:endParaRPr>
                    </a:p>
                    <a:p>
                      <a:pPr>
                        <a:lnSpc>
                          <a:spcPct val="115000"/>
                        </a:lnSpc>
                        <a:spcAft>
                          <a:spcPts val="0"/>
                        </a:spcAft>
                      </a:pPr>
                      <a:r>
                        <a:rPr lang="uk-UA" sz="1800" dirty="0">
                          <a:effectLst/>
                        </a:rPr>
                        <a:t>- магістр (спеціаліст)</a:t>
                      </a:r>
                      <a:endParaRPr lang="ru-RU" sz="1800" dirty="0">
                        <a:effectLst/>
                      </a:endParaRPr>
                    </a:p>
                  </a:txBody>
                  <a:tcPr marL="30405" marR="30405" marT="0" marB="0"/>
                </a:tc>
                <a:tc>
                  <a:txBody>
                    <a:bodyPr/>
                    <a:lstStyle/>
                    <a:p>
                      <a:pPr algn="ctr">
                        <a:lnSpc>
                          <a:spcPct val="115000"/>
                        </a:lnSpc>
                        <a:spcAft>
                          <a:spcPts val="0"/>
                        </a:spcAft>
                      </a:pPr>
                      <a:r>
                        <a:rPr lang="uk-UA" sz="1800" dirty="0">
                          <a:effectLst/>
                        </a:rPr>
                        <a:t>1 рік</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 </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xmlns="" val="10001"/>
                  </a:ext>
                </a:extLst>
              </a:tr>
              <a:tr h="1155896">
                <a:tc>
                  <a:txBody>
                    <a:bodyPr/>
                    <a:lstStyle/>
                    <a:p>
                      <a:pPr>
                        <a:lnSpc>
                          <a:spcPct val="115000"/>
                        </a:lnSpc>
                        <a:spcAft>
                          <a:spcPts val="0"/>
                        </a:spcAft>
                      </a:pPr>
                      <a:r>
                        <a:rPr lang="uk-UA" sz="1800" dirty="0">
                          <a:effectLst/>
                        </a:rPr>
                        <a:t>спеціаліст другої </a:t>
                      </a:r>
                      <a:endParaRPr lang="ru-RU" sz="1800" dirty="0">
                        <a:effectLst/>
                      </a:endParaRPr>
                    </a:p>
                    <a:p>
                      <a:pPr>
                        <a:lnSpc>
                          <a:spcPct val="115000"/>
                        </a:lnSpc>
                        <a:spcAft>
                          <a:spcPts val="0"/>
                        </a:spcAft>
                      </a:pPr>
                      <a:r>
                        <a:rPr lang="uk-UA" sz="1800" dirty="0">
                          <a:effectLst/>
                        </a:rPr>
                        <a:t>категорії</a:t>
                      </a:r>
                      <a:endParaRPr lang="ru-RU" sz="1800" dirty="0">
                        <a:effectLst/>
                      </a:endParaRPr>
                    </a:p>
                    <a:p>
                      <a:pPr>
                        <a:lnSpc>
                          <a:spcPct val="115000"/>
                        </a:lnSpc>
                        <a:spcAft>
                          <a:spcPts val="0"/>
                        </a:spcAft>
                      </a:pPr>
                      <a:r>
                        <a:rPr lang="uk-UA" sz="1800" dirty="0">
                          <a:effectLst/>
                        </a:rPr>
                        <a:t> </a:t>
                      </a:r>
                      <a:endParaRPr lang="ru-RU" sz="1800" dirty="0">
                        <a:effectLst/>
                        <a:latin typeface="Calibri"/>
                        <a:ea typeface="Calibri"/>
                        <a:cs typeface="Times New Roman"/>
                      </a:endParaRPr>
                    </a:p>
                  </a:txBody>
                  <a:tcPr marL="30405" marR="30405" marT="0" marB="0"/>
                </a:tc>
                <a:tc>
                  <a:txBody>
                    <a:bodyPr/>
                    <a:lstStyle/>
                    <a:p>
                      <a:pPr>
                        <a:lnSpc>
                          <a:spcPct val="115000"/>
                        </a:lnSpc>
                        <a:spcAft>
                          <a:spcPts val="0"/>
                        </a:spcAft>
                      </a:pPr>
                      <a:r>
                        <a:rPr lang="uk-UA" sz="1800" dirty="0">
                          <a:effectLst/>
                        </a:rPr>
                        <a:t>- молодший бакалавр   (молодший спеціаліст), </a:t>
                      </a:r>
                      <a:endParaRPr lang="ru-RU" sz="1800" dirty="0">
                        <a:effectLst/>
                      </a:endParaRPr>
                    </a:p>
                    <a:p>
                      <a:pPr>
                        <a:lnSpc>
                          <a:spcPct val="115000"/>
                        </a:lnSpc>
                        <a:spcAft>
                          <a:spcPts val="0"/>
                        </a:spcAft>
                      </a:pPr>
                      <a:r>
                        <a:rPr lang="uk-UA" sz="1800" dirty="0">
                          <a:effectLst/>
                        </a:rPr>
                        <a:t>- бакалавр,</a:t>
                      </a:r>
                      <a:endParaRPr lang="ru-RU" sz="1800" dirty="0">
                        <a:effectLst/>
                      </a:endParaRPr>
                    </a:p>
                    <a:p>
                      <a:pPr>
                        <a:lnSpc>
                          <a:spcPct val="115000"/>
                        </a:lnSpc>
                        <a:spcAft>
                          <a:spcPts val="0"/>
                        </a:spcAft>
                      </a:pPr>
                      <a:r>
                        <a:rPr lang="uk-UA" sz="1800" dirty="0">
                          <a:effectLst/>
                        </a:rPr>
                        <a:t>- магістр (спеціаліст)      для працівників закладів дошкільної  освіти - фаховий молодший бакалавр</a:t>
                      </a:r>
                      <a:endParaRPr lang="ru-RU" sz="1800" dirty="0">
                        <a:effectLst/>
                      </a:endParaRPr>
                    </a:p>
                  </a:txBody>
                  <a:tcPr marL="30405" marR="30405" marT="0" marB="0"/>
                </a:tc>
                <a:tc>
                  <a:txBody>
                    <a:bodyPr/>
                    <a:lstStyle/>
                    <a:p>
                      <a:pPr algn="ctr">
                        <a:lnSpc>
                          <a:spcPct val="115000"/>
                        </a:lnSpc>
                        <a:spcAft>
                          <a:spcPts val="0"/>
                        </a:spcAft>
                      </a:pPr>
                      <a:r>
                        <a:rPr lang="uk-UA" sz="1800" dirty="0">
                          <a:effectLst/>
                        </a:rPr>
                        <a:t>3 роки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Не менше 2 років (п.9 р.1)?</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xmlns="" val="10002"/>
                  </a:ext>
                </a:extLst>
              </a:tr>
              <a:tr h="1449180">
                <a:tc>
                  <a:txBody>
                    <a:bodyPr/>
                    <a:lstStyle/>
                    <a:p>
                      <a:pPr>
                        <a:lnSpc>
                          <a:spcPct val="115000"/>
                        </a:lnSpc>
                        <a:spcAft>
                          <a:spcPts val="0"/>
                        </a:spcAft>
                      </a:pPr>
                      <a:r>
                        <a:rPr lang="uk-UA" sz="1800">
                          <a:effectLst/>
                        </a:rPr>
                        <a:t>спеціаліст першої </a:t>
                      </a:r>
                      <a:endParaRPr lang="ru-RU" sz="1800">
                        <a:effectLst/>
                      </a:endParaRPr>
                    </a:p>
                    <a:p>
                      <a:pPr>
                        <a:lnSpc>
                          <a:spcPct val="115000"/>
                        </a:lnSpc>
                        <a:spcAft>
                          <a:spcPts val="0"/>
                        </a:spcAft>
                      </a:pPr>
                      <a:r>
                        <a:rPr lang="uk-UA" sz="1800">
                          <a:effectLst/>
                        </a:rPr>
                        <a:t>категорії</a:t>
                      </a:r>
                      <a:endParaRPr lang="ru-RU" sz="1800">
                        <a:effectLst/>
                      </a:endParaRPr>
                    </a:p>
                    <a:p>
                      <a:pPr>
                        <a:lnSpc>
                          <a:spcPct val="115000"/>
                        </a:lnSpc>
                        <a:spcAft>
                          <a:spcPts val="0"/>
                        </a:spcAft>
                      </a:pPr>
                      <a:r>
                        <a:rPr lang="uk-UA" sz="1800">
                          <a:effectLst/>
                        </a:rPr>
                        <a:t> </a:t>
                      </a:r>
                      <a:endParaRPr lang="ru-RU" sz="1800">
                        <a:effectLst/>
                        <a:latin typeface="Calibri"/>
                        <a:ea typeface="Calibri"/>
                        <a:cs typeface="Times New Roman"/>
                      </a:endParaRPr>
                    </a:p>
                  </a:txBody>
                  <a:tcPr marL="30405" marR="30405" marT="0" marB="0"/>
                </a:tc>
                <a:tc>
                  <a:txBody>
                    <a:bodyPr/>
                    <a:lstStyle/>
                    <a:p>
                      <a:pPr>
                        <a:lnSpc>
                          <a:spcPct val="115000"/>
                        </a:lnSpc>
                        <a:spcAft>
                          <a:spcPts val="0"/>
                        </a:spcAft>
                      </a:pPr>
                      <a:r>
                        <a:rPr lang="uk-UA" sz="1800" dirty="0">
                          <a:effectLst/>
                        </a:rPr>
                        <a:t>- бакалавр</a:t>
                      </a:r>
                      <a:endParaRPr lang="ru-RU" sz="1800" dirty="0">
                        <a:effectLst/>
                      </a:endParaRPr>
                    </a:p>
                    <a:p>
                      <a:pPr marL="285750" indent="-285750">
                        <a:lnSpc>
                          <a:spcPct val="115000"/>
                        </a:lnSpc>
                        <a:spcAft>
                          <a:spcPts val="0"/>
                        </a:spcAft>
                        <a:buFontTx/>
                        <a:buChar char="-"/>
                      </a:pPr>
                      <a:r>
                        <a:rPr lang="uk-UA" sz="1800" dirty="0">
                          <a:effectLst/>
                        </a:rPr>
                        <a:t>магістр (спеціаліст) </a:t>
                      </a:r>
                      <a:endParaRPr lang="ru-RU" sz="1800" dirty="0">
                        <a:effectLst/>
                      </a:endParaRPr>
                    </a:p>
                    <a:p>
                      <a:pPr marL="285750" indent="-285750">
                        <a:lnSpc>
                          <a:spcPct val="115000"/>
                        </a:lnSpc>
                        <a:spcAft>
                          <a:spcPts val="0"/>
                        </a:spcAft>
                        <a:buFontTx/>
                        <a:buChar char="-"/>
                      </a:pPr>
                      <a:r>
                        <a:rPr lang="uk-UA" sz="1800" dirty="0">
                          <a:effectLst/>
                        </a:rPr>
                        <a:t>для працівників закладів дошкільної освіти - фаховий молодший бакалавр  або ступінь вищої освіти молодший бакалавр (молодший спеціаліст)</a:t>
                      </a:r>
                      <a:endParaRPr lang="ru-RU" sz="1800" dirty="0">
                        <a:effectLst/>
                      </a:endParaRPr>
                    </a:p>
                  </a:txBody>
                  <a:tcPr marL="30405" marR="30405" marT="0" marB="0"/>
                </a:tc>
                <a:tc>
                  <a:txBody>
                    <a:bodyPr/>
                    <a:lstStyle/>
                    <a:p>
                      <a:pPr algn="ctr">
                        <a:lnSpc>
                          <a:spcPct val="115000"/>
                        </a:lnSpc>
                        <a:spcAft>
                          <a:spcPts val="0"/>
                        </a:spcAft>
                      </a:pPr>
                      <a:r>
                        <a:rPr lang="uk-UA" sz="1800" dirty="0">
                          <a:effectLst/>
                        </a:rPr>
                        <a:t>5 років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не менше 5 років (п.9 р.1 )?</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xmlns="" val="10003"/>
                  </a:ext>
                </a:extLst>
              </a:tr>
              <a:tr h="569329">
                <a:tc rowSpan="2">
                  <a:txBody>
                    <a:bodyPr/>
                    <a:lstStyle/>
                    <a:p>
                      <a:pPr>
                        <a:lnSpc>
                          <a:spcPct val="115000"/>
                        </a:lnSpc>
                        <a:spcAft>
                          <a:spcPts val="0"/>
                        </a:spcAft>
                      </a:pPr>
                      <a:r>
                        <a:rPr lang="uk-UA" sz="1800">
                          <a:effectLst/>
                        </a:rPr>
                        <a:t>пеціаліст вищої</a:t>
                      </a:r>
                      <a:endParaRPr lang="ru-RU" sz="1800">
                        <a:effectLst/>
                      </a:endParaRPr>
                    </a:p>
                    <a:p>
                      <a:pPr>
                        <a:lnSpc>
                          <a:spcPct val="115000"/>
                        </a:lnSpc>
                        <a:spcAft>
                          <a:spcPts val="0"/>
                        </a:spcAft>
                      </a:pPr>
                      <a:r>
                        <a:rPr lang="uk-UA" sz="1800">
                          <a:effectLst/>
                        </a:rPr>
                        <a:t>категорії</a:t>
                      </a:r>
                      <a:endParaRPr lang="ru-RU" sz="1800">
                        <a:effectLst/>
                      </a:endParaRPr>
                    </a:p>
                    <a:p>
                      <a:pPr>
                        <a:lnSpc>
                          <a:spcPct val="115000"/>
                        </a:lnSpc>
                        <a:spcAft>
                          <a:spcPts val="0"/>
                        </a:spcAft>
                      </a:pPr>
                      <a:r>
                        <a:rPr lang="uk-UA" sz="1800">
                          <a:effectLst/>
                        </a:rPr>
                        <a:t> </a:t>
                      </a:r>
                      <a:endParaRPr lang="ru-RU" sz="1800">
                        <a:effectLst/>
                        <a:latin typeface="Calibri"/>
                        <a:ea typeface="Calibri"/>
                        <a:cs typeface="Times New Roman"/>
                      </a:endParaRPr>
                    </a:p>
                  </a:txBody>
                  <a:tcPr marL="30405" marR="30405" marT="0" marB="0"/>
                </a:tc>
                <a:tc>
                  <a:txBody>
                    <a:bodyPr/>
                    <a:lstStyle/>
                    <a:p>
                      <a:pPr>
                        <a:lnSpc>
                          <a:spcPct val="115000"/>
                        </a:lnSpc>
                        <a:spcAft>
                          <a:spcPts val="0"/>
                        </a:spcAft>
                      </a:pPr>
                      <a:r>
                        <a:rPr lang="uk-UA" sz="1800">
                          <a:effectLst/>
                        </a:rPr>
                        <a:t>- магістр (спеціаліст) </a:t>
                      </a:r>
                      <a:endParaRPr lang="ru-RU" sz="180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7 років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не менше 7 років (п.9 р.1 )?</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xmlns="" val="10004"/>
                  </a:ext>
                </a:extLst>
              </a:tr>
              <a:tr h="569329">
                <a:tc vMerge="1">
                  <a:txBody>
                    <a:bodyPr/>
                    <a:lstStyle/>
                    <a:p>
                      <a:endParaRPr lang="ru-RU"/>
                    </a:p>
                  </a:txBody>
                  <a:tcPr/>
                </a:tc>
                <a:tc>
                  <a:txBody>
                    <a:bodyPr/>
                    <a:lstStyle/>
                    <a:p>
                      <a:pPr>
                        <a:lnSpc>
                          <a:spcPct val="115000"/>
                        </a:lnSpc>
                        <a:spcAft>
                          <a:spcPts val="0"/>
                        </a:spcAft>
                      </a:pPr>
                      <a:r>
                        <a:rPr lang="uk-UA" sz="1800" dirty="0">
                          <a:effectLst/>
                        </a:rPr>
                        <a:t>- </a:t>
                      </a:r>
                      <a:r>
                        <a:rPr lang="uk-UA" sz="1800" dirty="0" err="1">
                          <a:effectLst/>
                        </a:rPr>
                        <a:t>освітньо-науковий</a:t>
                      </a:r>
                      <a:r>
                        <a:rPr lang="uk-UA" sz="1800" dirty="0">
                          <a:effectLst/>
                        </a:rPr>
                        <a:t> / </a:t>
                      </a:r>
                      <a:r>
                        <a:rPr lang="uk-UA" sz="1800" dirty="0" err="1">
                          <a:effectLst/>
                        </a:rPr>
                        <a:t>освітньо-творчий</a:t>
                      </a:r>
                      <a:r>
                        <a:rPr lang="uk-UA" sz="1800" dirty="0">
                          <a:effectLst/>
                        </a:rPr>
                        <a:t> </a:t>
                      </a:r>
                      <a:endParaRPr lang="ru-RU" sz="1800" dirty="0">
                        <a:effectLst/>
                      </a:endParaRPr>
                    </a:p>
                    <a:p>
                      <a:pPr>
                        <a:lnSpc>
                          <a:spcPct val="115000"/>
                        </a:lnSpc>
                        <a:spcAft>
                          <a:spcPts val="0"/>
                        </a:spcAft>
                      </a:pPr>
                      <a:r>
                        <a:rPr lang="uk-UA" sz="1800" dirty="0">
                          <a:effectLst/>
                        </a:rPr>
                        <a:t>  ступінь </a:t>
                      </a:r>
                      <a:endParaRPr lang="ru-RU" sz="1800" dirty="0">
                        <a:effectLst/>
                        <a:latin typeface="Calibri"/>
                        <a:ea typeface="Calibri"/>
                        <a:cs typeface="Times New Roman"/>
                      </a:endParaRPr>
                    </a:p>
                  </a:txBody>
                  <a:tcPr marL="30405" marR="30405" marT="0" marB="0"/>
                </a:tc>
                <a:tc>
                  <a:txBody>
                    <a:bodyPr/>
                    <a:lstStyle/>
                    <a:p>
                      <a:pPr algn="ctr">
                        <a:lnSpc>
                          <a:spcPct val="115000"/>
                        </a:lnSpc>
                        <a:spcAft>
                          <a:spcPts val="0"/>
                        </a:spcAft>
                      </a:pPr>
                      <a:r>
                        <a:rPr lang="uk-UA" sz="1800" dirty="0">
                          <a:effectLst/>
                        </a:rPr>
                        <a:t>1 рік</a:t>
                      </a:r>
                      <a:endParaRPr lang="ru-RU" sz="1800" dirty="0">
                        <a:effectLst/>
                        <a:latin typeface="Calibri"/>
                        <a:ea typeface="Calibri"/>
                        <a:cs typeface="Times New Roman"/>
                      </a:endParaRPr>
                    </a:p>
                  </a:txBody>
                  <a:tcPr marL="30405" marR="30405" marT="0" marB="0"/>
                </a:tc>
                <a:tc>
                  <a:txBody>
                    <a:bodyPr/>
                    <a:lstStyle/>
                    <a:p>
                      <a:pPr>
                        <a:lnSpc>
                          <a:spcPct val="115000"/>
                        </a:lnSpc>
                        <a:spcAft>
                          <a:spcPts val="0"/>
                        </a:spcAft>
                      </a:pPr>
                      <a:r>
                        <a:rPr lang="uk-UA" sz="1800" dirty="0">
                          <a:effectLst/>
                        </a:rPr>
                        <a:t> </a:t>
                      </a:r>
                      <a:endParaRPr lang="ru-RU" sz="1800" dirty="0">
                        <a:effectLst/>
                        <a:latin typeface="Calibri"/>
                        <a:ea typeface="Calibri"/>
                        <a:cs typeface="Times New Roman"/>
                      </a:endParaRPr>
                    </a:p>
                  </a:txBody>
                  <a:tcPr marL="30405" marR="30405" marT="0" marB="0"/>
                </a:tc>
                <a:extLst>
                  <a:ext uri="{0D108BD9-81ED-4DB2-BD59-A6C34878D82A}">
                    <a16:rowId xmlns:a16="http://schemas.microsoft.com/office/drawing/2014/main" xmlns="" val="10005"/>
                  </a:ext>
                </a:extLst>
              </a:tr>
            </a:tbl>
          </a:graphicData>
        </a:graphic>
      </p:graphicFrame>
      <p:sp>
        <p:nvSpPr>
          <p:cNvPr id="4"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0"/>
            <a:ext cx="9940637" cy="780184"/>
          </a:xfrm>
        </p:spPr>
        <p:txBody>
          <a:bodyPr>
            <a:normAutofit fontScale="90000"/>
          </a:bodyPr>
          <a:lstStyle/>
          <a:p>
            <a:r>
              <a:rPr lang="uk-UA" b="1" dirty="0">
                <a:solidFill>
                  <a:srgbClr val="1F464B"/>
                </a:solidFill>
              </a:rPr>
              <a:t>Умови присвоєння кваліфікаційних </a:t>
            </a:r>
            <a:r>
              <a:rPr lang="uk-UA" b="1" dirty="0" err="1">
                <a:solidFill>
                  <a:srgbClr val="1F464B"/>
                </a:solidFill>
              </a:rPr>
              <a:t>категрорій</a:t>
            </a:r>
            <a:endParaRPr lang="ru-RU" b="1" dirty="0">
              <a:solidFill>
                <a:srgbClr val="1F464B"/>
              </a:solidFill>
            </a:endParaRPr>
          </a:p>
        </p:txBody>
      </p:sp>
    </p:spTree>
    <p:extLst>
      <p:ext uri="{BB962C8B-B14F-4D97-AF65-F5344CB8AC3E}">
        <p14:creationId xmlns:p14="http://schemas.microsoft.com/office/powerpoint/2010/main" val="2740229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64119" y="395470"/>
            <a:ext cx="3990957" cy="1323439"/>
          </a:xfrm>
          <a:prstGeom prst="rect">
            <a:avLst/>
          </a:prstGeom>
        </p:spPr>
        <p:txBody>
          <a:bodyPr wrap="square">
            <a:spAutoFit/>
          </a:bodyPr>
          <a:lstStyle/>
          <a:p>
            <a:r>
              <a:rPr lang="ru-RU" sz="2000" dirty="0" err="1"/>
              <a:t>Орієнтовний</a:t>
            </a:r>
            <a:r>
              <a:rPr lang="ru-RU" sz="2000" dirty="0"/>
              <a:t> </a:t>
            </a:r>
            <a:r>
              <a:rPr lang="ru-RU" sz="2000" dirty="0" err="1"/>
              <a:t>опис</a:t>
            </a:r>
            <a:r>
              <a:rPr lang="ru-RU" sz="2000" dirty="0"/>
              <a:t> </a:t>
            </a:r>
            <a:r>
              <a:rPr lang="ru-RU" sz="2000" dirty="0" err="1"/>
              <a:t>професійних</a:t>
            </a:r>
            <a:r>
              <a:rPr lang="ru-RU" sz="2000" dirty="0"/>
              <a:t> компетентностей </a:t>
            </a:r>
            <a:r>
              <a:rPr lang="ru-RU" sz="2000" dirty="0" err="1"/>
              <a:t>педагогічного</a:t>
            </a:r>
            <a:r>
              <a:rPr lang="ru-RU" sz="2000" dirty="0"/>
              <a:t> </a:t>
            </a:r>
            <a:r>
              <a:rPr lang="ru-RU" sz="2000" dirty="0" err="1"/>
              <a:t>працівника</a:t>
            </a:r>
            <a:r>
              <a:rPr lang="ru-RU" sz="2000" dirty="0"/>
              <a:t> </a:t>
            </a:r>
            <a:r>
              <a:rPr lang="ru-RU" sz="2000" dirty="0" err="1"/>
              <a:t>містить</a:t>
            </a:r>
            <a:r>
              <a:rPr lang="ru-RU" sz="2000" dirty="0"/>
              <a:t> </a:t>
            </a:r>
            <a:r>
              <a:rPr lang="ru-RU" sz="2000" dirty="0" err="1"/>
              <a:t>відповідний</a:t>
            </a:r>
            <a:r>
              <a:rPr lang="ru-RU" sz="2000" dirty="0"/>
              <a:t> </a:t>
            </a:r>
            <a:r>
              <a:rPr lang="ru-RU" sz="2000" dirty="0" err="1"/>
              <a:t>професійний</a:t>
            </a:r>
            <a:r>
              <a:rPr lang="ru-RU" sz="2000" dirty="0"/>
              <a:t> стандарт:</a:t>
            </a:r>
          </a:p>
        </p:txBody>
      </p:sp>
      <p:sp>
        <p:nvSpPr>
          <p:cNvPr id="4" name="Прямоугольник 3"/>
          <p:cNvSpPr/>
          <p:nvPr/>
        </p:nvSpPr>
        <p:spPr>
          <a:xfrm>
            <a:off x="238662" y="1790077"/>
            <a:ext cx="5416414" cy="4401205"/>
          </a:xfrm>
          <a:prstGeom prst="rect">
            <a:avLst/>
          </a:prstGeom>
        </p:spPr>
        <p:txBody>
          <a:bodyPr wrap="square">
            <a:spAutoFit/>
          </a:bodyPr>
          <a:lstStyle/>
          <a:p>
            <a:r>
              <a:rPr lang="ru-RU" sz="2000" dirty="0"/>
              <a:t>- </a:t>
            </a:r>
            <a:r>
              <a:rPr lang="ru-RU" sz="2000" dirty="0" err="1"/>
              <a:t>Професійний</a:t>
            </a:r>
            <a:r>
              <a:rPr lang="ru-RU" sz="2000" dirty="0"/>
              <a:t> стандарт за </a:t>
            </a:r>
            <a:r>
              <a:rPr lang="ru-RU" sz="2000" dirty="0" err="1"/>
              <a:t>професіями</a:t>
            </a:r>
            <a:r>
              <a:rPr lang="ru-RU" sz="2000" dirty="0"/>
              <a:t> «</a:t>
            </a:r>
            <a:r>
              <a:rPr lang="ru-RU" sz="2000" dirty="0" err="1"/>
              <a:t>Вчитель</a:t>
            </a:r>
            <a:r>
              <a:rPr lang="ru-RU" sz="2000" dirty="0"/>
              <a:t> </a:t>
            </a:r>
            <a:r>
              <a:rPr lang="ru-RU" sz="2000" dirty="0" err="1"/>
              <a:t>початкових</a:t>
            </a:r>
            <a:r>
              <a:rPr lang="ru-RU" sz="2000" dirty="0"/>
              <a:t> </a:t>
            </a:r>
            <a:r>
              <a:rPr lang="ru-RU" sz="2000" dirty="0" err="1"/>
              <a:t>класів</a:t>
            </a:r>
            <a:r>
              <a:rPr lang="ru-RU" sz="2000" dirty="0"/>
              <a:t> закладу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a:t>
            </a:r>
            <a:r>
              <a:rPr lang="ru-RU" sz="2000" dirty="0" err="1"/>
              <a:t>Вчитель</a:t>
            </a:r>
            <a:r>
              <a:rPr lang="ru-RU" sz="2000" dirty="0"/>
              <a:t> закладу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a:t>
            </a:r>
            <a:r>
              <a:rPr lang="ru-RU" sz="2000" dirty="0" err="1"/>
              <a:t>Вчитель</a:t>
            </a:r>
            <a:r>
              <a:rPr lang="ru-RU" sz="2000" dirty="0"/>
              <a:t> з </a:t>
            </a:r>
            <a:r>
              <a:rPr lang="ru-RU" sz="2000" dirty="0" err="1"/>
              <a:t>початкової</a:t>
            </a:r>
            <a:r>
              <a:rPr lang="ru-RU" sz="2000" dirty="0"/>
              <a:t> </a:t>
            </a:r>
            <a:r>
              <a:rPr lang="ru-RU" sz="2000" dirty="0" err="1"/>
              <a:t>освіти</a:t>
            </a:r>
            <a:r>
              <a:rPr lang="ru-RU" sz="2000" dirty="0"/>
              <a:t> (з дипломом </a:t>
            </a:r>
            <a:r>
              <a:rPr lang="ru-RU" sz="2000" dirty="0" err="1"/>
              <a:t>молодшого</a:t>
            </a:r>
            <a:r>
              <a:rPr lang="ru-RU" sz="2000" dirty="0"/>
              <a:t> </a:t>
            </a:r>
            <a:r>
              <a:rPr lang="ru-RU" sz="2000" dirty="0" err="1"/>
              <a:t>спеціаліста</a:t>
            </a:r>
            <a:r>
              <a:rPr lang="ru-RU" sz="2000" dirty="0"/>
              <a:t>)» (наказ </a:t>
            </a:r>
            <a:r>
              <a:rPr lang="ru-RU" sz="2000" dirty="0" err="1"/>
              <a:t>Мінекономіки</a:t>
            </a:r>
            <a:r>
              <a:rPr lang="ru-RU" sz="2000" dirty="0"/>
              <a:t> </a:t>
            </a:r>
            <a:r>
              <a:rPr lang="ru-RU" sz="2000" dirty="0" err="1"/>
              <a:t>від</a:t>
            </a:r>
            <a:r>
              <a:rPr lang="ru-RU" sz="2000" dirty="0"/>
              <a:t> 23.12.2020 № 2726) </a:t>
            </a:r>
            <a:r>
              <a:rPr lang="en-US" sz="2000" dirty="0"/>
              <a:t>http://surl.li/kmcj</a:t>
            </a:r>
          </a:p>
          <a:p>
            <a:r>
              <a:rPr lang="ru-RU" sz="2000" dirty="0" err="1"/>
              <a:t>Професійний</a:t>
            </a:r>
            <a:r>
              <a:rPr lang="ru-RU" sz="2000" dirty="0"/>
              <a:t> стандарт «</a:t>
            </a:r>
            <a:r>
              <a:rPr lang="ru-RU" sz="2000" dirty="0" err="1"/>
              <a:t>Практичний</a:t>
            </a:r>
            <a:r>
              <a:rPr lang="ru-RU" sz="2000" dirty="0"/>
              <a:t> психолог закладу </a:t>
            </a:r>
            <a:r>
              <a:rPr lang="ru-RU" sz="2000" dirty="0" err="1"/>
              <a:t>освіти</a:t>
            </a:r>
            <a:r>
              <a:rPr lang="ru-RU" sz="2000" dirty="0"/>
              <a:t>» наказ </a:t>
            </a:r>
            <a:r>
              <a:rPr lang="ru-RU" sz="2000" dirty="0" err="1"/>
              <a:t>Мінекономіки</a:t>
            </a:r>
            <a:r>
              <a:rPr lang="ru-RU" sz="2000" dirty="0"/>
              <a:t> </a:t>
            </a:r>
            <a:r>
              <a:rPr lang="ru-RU" sz="2000" dirty="0" err="1"/>
              <a:t>від</a:t>
            </a:r>
            <a:r>
              <a:rPr lang="ru-RU" sz="2000" dirty="0"/>
              <a:t> 24.11.2020 №2425 </a:t>
            </a:r>
            <a:r>
              <a:rPr lang="en-US" sz="2000" dirty="0"/>
              <a:t>http://surl.li/bfkqt</a:t>
            </a:r>
          </a:p>
          <a:p>
            <a:r>
              <a:rPr lang="en-US" sz="2000" dirty="0"/>
              <a:t>- </a:t>
            </a:r>
            <a:r>
              <a:rPr lang="ru-RU" sz="2000" dirty="0" err="1"/>
              <a:t>Професійний</a:t>
            </a:r>
            <a:r>
              <a:rPr lang="ru-RU" sz="2000" dirty="0"/>
              <a:t> стандарт за </a:t>
            </a:r>
            <a:r>
              <a:rPr lang="ru-RU" sz="2000" dirty="0" err="1"/>
              <a:t>професією</a:t>
            </a:r>
            <a:r>
              <a:rPr lang="ru-RU" sz="2000" dirty="0"/>
              <a:t> «</a:t>
            </a:r>
            <a:r>
              <a:rPr lang="ru-RU" sz="2000" dirty="0" err="1"/>
              <a:t>Керівник</a:t>
            </a:r>
            <a:r>
              <a:rPr lang="ru-RU" sz="2000" dirty="0"/>
              <a:t> (директор) закладу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наказ </a:t>
            </a:r>
            <a:r>
              <a:rPr lang="ru-RU" sz="2000" dirty="0" err="1"/>
              <a:t>Мінекономіки</a:t>
            </a:r>
            <a:r>
              <a:rPr lang="ru-RU" sz="2000" dirty="0"/>
              <a:t> </a:t>
            </a:r>
            <a:r>
              <a:rPr lang="ru-RU" sz="2000" dirty="0" err="1"/>
              <a:t>від</a:t>
            </a:r>
            <a:r>
              <a:rPr lang="ru-RU" sz="2000" dirty="0"/>
              <a:t> 17.09.2021 № 568-21  </a:t>
            </a:r>
            <a:r>
              <a:rPr lang="en-US" sz="2000" dirty="0"/>
              <a:t>http://surl.li/akxck</a:t>
            </a:r>
          </a:p>
        </p:txBody>
      </p:sp>
      <p:graphicFrame>
        <p:nvGraphicFramePr>
          <p:cNvPr id="7" name="Таблиця 6">
            <a:extLst>
              <a:ext uri="{FF2B5EF4-FFF2-40B4-BE49-F238E27FC236}">
                <a16:creationId xmlns:a16="http://schemas.microsoft.com/office/drawing/2014/main" xmlns="" id="{746CF106-E516-4880-A615-A5D8ABE7E468}"/>
              </a:ext>
            </a:extLst>
          </p:cNvPr>
          <p:cNvGraphicFramePr>
            <a:graphicFrameLocks noGrp="1"/>
          </p:cNvGraphicFramePr>
          <p:nvPr>
            <p:extLst>
              <p:ext uri="{D42A27DB-BD31-4B8C-83A1-F6EECF244321}">
                <p14:modId xmlns:p14="http://schemas.microsoft.com/office/powerpoint/2010/main" val="209539078"/>
              </p:ext>
            </p:extLst>
          </p:nvPr>
        </p:nvGraphicFramePr>
        <p:xfrm>
          <a:off x="5797118" y="0"/>
          <a:ext cx="6394883" cy="6929413"/>
        </p:xfrm>
        <a:graphic>
          <a:graphicData uri="http://schemas.openxmlformats.org/drawingml/2006/table">
            <a:tbl>
              <a:tblPr bandRow="1">
                <a:tableStyleId>{5C22544A-7EE6-4342-B048-85BDC9FD1C3A}</a:tableStyleId>
              </a:tblPr>
              <a:tblGrid>
                <a:gridCol w="2463024">
                  <a:extLst>
                    <a:ext uri="{9D8B030D-6E8A-4147-A177-3AD203B41FA5}">
                      <a16:colId xmlns:a16="http://schemas.microsoft.com/office/drawing/2014/main" xmlns="" val="3627281053"/>
                    </a:ext>
                  </a:extLst>
                </a:gridCol>
                <a:gridCol w="734417">
                  <a:extLst>
                    <a:ext uri="{9D8B030D-6E8A-4147-A177-3AD203B41FA5}">
                      <a16:colId xmlns:a16="http://schemas.microsoft.com/office/drawing/2014/main" xmlns="" val="464151391"/>
                    </a:ext>
                  </a:extLst>
                </a:gridCol>
                <a:gridCol w="3197442">
                  <a:extLst>
                    <a:ext uri="{9D8B030D-6E8A-4147-A177-3AD203B41FA5}">
                      <a16:colId xmlns:a16="http://schemas.microsoft.com/office/drawing/2014/main" xmlns="" val="231673296"/>
                    </a:ext>
                  </a:extLst>
                </a:gridCol>
              </a:tblGrid>
              <a:tr h="346392">
                <a:tc rowSpan="2" gridSpan="2">
                  <a:txBody>
                    <a:bodyPr/>
                    <a:lstStyle/>
                    <a:p>
                      <a:pPr algn="ctr">
                        <a:lnSpc>
                          <a:spcPct val="107000"/>
                        </a:lnSpc>
                        <a:spcAft>
                          <a:spcPts val="800"/>
                        </a:spcAft>
                      </a:pPr>
                      <a:r>
                        <a:rPr lang="uk-UA" sz="1200" b="1" dirty="0">
                          <a:effectLst/>
                        </a:rPr>
                        <a:t>Професійна компетентність</a:t>
                      </a:r>
                      <a:endParaRPr lang="uk-UA" sz="1200" b="1" dirty="0">
                        <a:effectLst/>
                        <a:latin typeface="Calibri" panose="020F0502020204030204" pitchFamily="34" charset="0"/>
                        <a:ea typeface="Calibri" panose="020F0502020204030204" pitchFamily="34" charset="0"/>
                      </a:endParaRPr>
                    </a:p>
                  </a:txBody>
                  <a:tcPr marL="40082" marR="40082" marT="0" marB="0"/>
                </a:tc>
                <a:tc rowSpan="2" hMerge="1">
                  <a:txBody>
                    <a:bodyPr/>
                    <a:lstStyle/>
                    <a:p>
                      <a:pPr algn="ctr">
                        <a:lnSpc>
                          <a:spcPct val="107000"/>
                        </a:lnSpc>
                        <a:spcAft>
                          <a:spcPts val="800"/>
                        </a:spcAft>
                      </a:pPr>
                      <a:endParaRPr lang="uk-UA" sz="1200" dirty="0">
                        <a:effectLst/>
                        <a:latin typeface="Calibri" panose="020F0502020204030204" pitchFamily="34" charset="0"/>
                        <a:ea typeface="Calibri" panose="020F0502020204030204" pitchFamily="34" charset="0"/>
                      </a:endParaRPr>
                    </a:p>
                  </a:txBody>
                  <a:tcPr marL="40082" marR="40082" marT="0" marB="0"/>
                </a:tc>
                <a:tc>
                  <a:txBody>
                    <a:bodyPr/>
                    <a:lstStyle/>
                    <a:p>
                      <a:pPr algn="ctr">
                        <a:lnSpc>
                          <a:spcPct val="107000"/>
                        </a:lnSpc>
                        <a:spcAft>
                          <a:spcPts val="800"/>
                        </a:spcAft>
                      </a:pPr>
                      <a:r>
                        <a:rPr lang="uk-UA" sz="1200" b="1">
                          <a:effectLst/>
                        </a:rPr>
                        <a:t>Кваліфікаційні категорії педагогічних працівників</a:t>
                      </a:r>
                      <a:endParaRPr lang="uk-UA" sz="1200" b="1">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xmlns="" val="704988520"/>
                  </a:ext>
                </a:extLst>
              </a:tr>
              <a:tr h="253974">
                <a:tc gridSpan="2" vMerge="1">
                  <a:txBody>
                    <a:bodyPr/>
                    <a:lstStyle/>
                    <a:p>
                      <a:endParaRPr lang="uk-UA"/>
                    </a:p>
                  </a:txBody>
                  <a:tcPr/>
                </a:tc>
                <a:tc hMerge="1" vMerge="1">
                  <a:txBody>
                    <a:bodyPr/>
                    <a:lstStyle/>
                    <a:p>
                      <a:endParaRPr lang="uk-UA"/>
                    </a:p>
                  </a:txBody>
                  <a:tcPr/>
                </a:tc>
                <a:tc>
                  <a:txBody>
                    <a:bodyPr/>
                    <a:lstStyle/>
                    <a:p>
                      <a:pPr algn="ctr">
                        <a:lnSpc>
                          <a:spcPct val="107000"/>
                        </a:lnSpc>
                        <a:spcAft>
                          <a:spcPts val="800"/>
                        </a:spcAft>
                      </a:pPr>
                      <a:r>
                        <a:rPr lang="uk-UA" sz="1200" b="1" dirty="0">
                          <a:effectLst/>
                        </a:rPr>
                        <a:t>Спеціаліст</a:t>
                      </a:r>
                      <a:endParaRPr lang="uk-UA" sz="1200" b="1"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xmlns="" val="1316428081"/>
                  </a:ext>
                </a:extLst>
              </a:tr>
              <a:tr h="169316">
                <a:tc gridSpan="3">
                  <a:txBody>
                    <a:bodyPr/>
                    <a:lstStyle/>
                    <a:p>
                      <a:pPr>
                        <a:lnSpc>
                          <a:spcPct val="107000"/>
                        </a:lnSpc>
                        <a:spcAft>
                          <a:spcPts val="800"/>
                        </a:spcAft>
                      </a:pPr>
                      <a:r>
                        <a:rPr lang="uk-UA" sz="1200" dirty="0">
                          <a:effectLst/>
                        </a:rPr>
                        <a:t>А1. Мовно-комунікативна компетентність</a:t>
                      </a:r>
                      <a:endParaRPr lang="uk-UA" sz="1200" dirty="0">
                        <a:effectLst/>
                        <a:latin typeface="Calibri" panose="020F0502020204030204" pitchFamily="34" charset="0"/>
                        <a:ea typeface="Calibri" panose="020F0502020204030204" pitchFamily="34" charset="0"/>
                      </a:endParaRPr>
                    </a:p>
                  </a:txBody>
                  <a:tcPr marL="40082" marR="40082" marT="0"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48506550"/>
                  </a:ext>
                </a:extLst>
              </a:tr>
              <a:tr h="1762993">
                <a:tc>
                  <a:txBody>
                    <a:bodyPr/>
                    <a:lstStyle/>
                    <a:p>
                      <a:pPr>
                        <a:lnSpc>
                          <a:spcPct val="107000"/>
                        </a:lnSpc>
                        <a:spcAft>
                          <a:spcPts val="800"/>
                        </a:spcAft>
                      </a:pPr>
                      <a:r>
                        <a:rPr lang="uk-UA" sz="1200" dirty="0">
                          <a:effectLst/>
                        </a:rPr>
                        <a:t>А1.1. Здатність до спілкування державною мовою</a:t>
                      </a:r>
                      <a:endParaRPr lang="uk-UA" sz="1200" dirty="0">
                        <a:effectLst/>
                        <a:latin typeface="Calibri" panose="020F0502020204030204" pitchFamily="34" charset="0"/>
                        <a:ea typeface="Calibri" panose="020F0502020204030204" pitchFamily="34" charset="0"/>
                      </a:endParaRPr>
                    </a:p>
                  </a:txBody>
                  <a:tcPr marL="40082" marR="40082" marT="0" marB="0"/>
                </a:tc>
                <a:tc gridSpan="2">
                  <a:txBody>
                    <a:bodyPr/>
                    <a:lstStyle/>
                    <a:p>
                      <a:pPr>
                        <a:lnSpc>
                          <a:spcPct val="107000"/>
                        </a:lnSpc>
                        <a:spcAft>
                          <a:spcPts val="800"/>
                        </a:spcAft>
                      </a:pPr>
                      <a:r>
                        <a:rPr lang="uk-UA" sz="1200">
                          <a:effectLst/>
                        </a:rPr>
                        <a:t>Вільно спілкується державною мовою на професійну тематику, використовуючи сучасну термінологію та систему понять;</a:t>
                      </a:r>
                      <a:br>
                        <a:rPr lang="uk-UA" sz="1200">
                          <a:effectLst/>
                        </a:rPr>
                      </a:br>
                      <a:r>
                        <a:rPr lang="uk-UA" sz="1200">
                          <a:effectLst/>
                        </a:rPr>
                        <a:t>влучно застосовує інтонаційні та позамовні засоби виразності мовлення;</a:t>
                      </a:r>
                      <a:br>
                        <a:rPr lang="uk-UA" sz="1200">
                          <a:effectLst/>
                        </a:rPr>
                      </a:br>
                      <a:r>
                        <a:rPr lang="uk-UA" sz="1200">
                          <a:effectLst/>
                        </a:rPr>
                        <a:t>аргументовано висловлює власні думки державною мовою;</a:t>
                      </a:r>
                      <a:br>
                        <a:rPr lang="uk-UA" sz="1200">
                          <a:effectLst/>
                        </a:rPr>
                      </a:br>
                      <a:r>
                        <a:rPr lang="uk-UA" sz="1200">
                          <a:effectLst/>
                        </a:rPr>
                        <a:t>вичерпно та чітко відповідає на запитання учнів про різні аспекти навчального матеріалу</a:t>
                      </a:r>
                      <a:endParaRPr lang="uk-UA" sz="1200" dirty="0">
                        <a:effectLst/>
                        <a:latin typeface="Calibri" panose="020F0502020204030204" pitchFamily="34" charset="0"/>
                        <a:ea typeface="Calibri" panose="020F0502020204030204" pitchFamily="34" charset="0"/>
                      </a:endParaRPr>
                    </a:p>
                  </a:txBody>
                  <a:tcPr marL="40082" marR="40082" marT="0" marB="0"/>
                </a:tc>
                <a:tc hMerge="1">
                  <a:txBody>
                    <a:bodyPr/>
                    <a:lstStyle/>
                    <a:p>
                      <a:pPr>
                        <a:lnSpc>
                          <a:spcPct val="107000"/>
                        </a:lnSpc>
                        <a:spcAft>
                          <a:spcPts val="800"/>
                        </a:spcAft>
                      </a:pPr>
                      <a:r>
                        <a:rPr lang="uk-UA" sz="1200" dirty="0">
                          <a:effectLst/>
                        </a:rPr>
                        <a:t>Вільно спілкується державною мовою на професійну тематику, використовуючи сучасну термінологію та систему понять;</a:t>
                      </a:r>
                      <a:br>
                        <a:rPr lang="uk-UA" sz="1200" dirty="0">
                          <a:effectLst/>
                        </a:rPr>
                      </a:br>
                      <a:r>
                        <a:rPr lang="uk-UA" sz="1200" dirty="0">
                          <a:effectLst/>
                        </a:rPr>
                        <a:t>влучно застосовує інтонаційні та позамовні засоби виразності мовлення;</a:t>
                      </a:r>
                      <a:br>
                        <a:rPr lang="uk-UA" sz="1200" dirty="0">
                          <a:effectLst/>
                        </a:rPr>
                      </a:br>
                      <a:r>
                        <a:rPr lang="uk-UA" sz="1200" dirty="0">
                          <a:effectLst/>
                        </a:rPr>
                        <a:t>аргументовано висловлює власні думки державною мовою;</a:t>
                      </a:r>
                      <a:br>
                        <a:rPr lang="uk-UA" sz="1200" dirty="0">
                          <a:effectLst/>
                        </a:rPr>
                      </a:br>
                      <a:r>
                        <a:rPr lang="uk-UA" sz="1200" dirty="0" err="1">
                          <a:effectLst/>
                        </a:rPr>
                        <a:t>вичерпно</a:t>
                      </a:r>
                      <a:r>
                        <a:rPr lang="uk-UA" sz="1200" dirty="0">
                          <a:effectLst/>
                        </a:rPr>
                        <a:t> та чітко відповідає на запитання учнів про різні аспекти навчального матеріалу</a:t>
                      </a:r>
                      <a:endParaRPr lang="uk-UA" sz="1200"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xmlns="" val="4029224749"/>
                  </a:ext>
                </a:extLst>
              </a:tr>
              <a:tr h="1408843">
                <a:tc>
                  <a:txBody>
                    <a:bodyPr/>
                    <a:lstStyle/>
                    <a:p>
                      <a:pPr>
                        <a:lnSpc>
                          <a:spcPct val="107000"/>
                        </a:lnSpc>
                        <a:spcAft>
                          <a:spcPts val="800"/>
                        </a:spcAft>
                      </a:pPr>
                      <a:r>
                        <a:rPr lang="uk-UA" sz="1200">
                          <a:effectLst/>
                        </a:rPr>
                        <a:t>А1.2. Здатність забезпечувати (за потреби) здобуття учнями освіти з урахуванням особливостей мовного середовища в закладі освіти (мова відповідного корінного народу або національної меншини України) </a:t>
                      </a:r>
                      <a:endParaRPr lang="uk-UA" sz="1200">
                        <a:effectLst/>
                        <a:latin typeface="Calibri" panose="020F0502020204030204" pitchFamily="34" charset="0"/>
                        <a:ea typeface="Calibri" panose="020F0502020204030204" pitchFamily="34" charset="0"/>
                      </a:endParaRPr>
                    </a:p>
                  </a:txBody>
                  <a:tcPr marL="40082" marR="40082" marT="0" marB="0"/>
                </a:tc>
                <a:tc gridSpan="2">
                  <a:txBody>
                    <a:bodyPr/>
                    <a:lstStyle/>
                    <a:p>
                      <a:pPr>
                        <a:lnSpc>
                          <a:spcPct val="107000"/>
                        </a:lnSpc>
                        <a:spcAft>
                          <a:spcPts val="800"/>
                        </a:spcAft>
                      </a:pPr>
                      <a:r>
                        <a:rPr lang="uk-UA" sz="1200">
                          <a:effectLst/>
                        </a:rPr>
                        <a:t>Розробляє навчальні матеріали та викладає навчальні предмети (інтегровані курси) з урахуванням особливостей мовного і культурного досвіду учнів, які належать до корінних народів або національних меншин України (у тому числі таких, що здобувають освіту офіційними мовами Європейського Союзу)</a:t>
                      </a:r>
                      <a:endParaRPr lang="uk-UA" sz="1200">
                        <a:effectLst/>
                        <a:latin typeface="Calibri" panose="020F0502020204030204" pitchFamily="34" charset="0"/>
                        <a:ea typeface="Calibri" panose="020F0502020204030204" pitchFamily="34" charset="0"/>
                      </a:endParaRPr>
                    </a:p>
                  </a:txBody>
                  <a:tcPr marL="40082" marR="40082" marT="0" marB="0"/>
                </a:tc>
                <a:tc hMerge="1">
                  <a:txBody>
                    <a:bodyPr/>
                    <a:lstStyle/>
                    <a:p>
                      <a:pPr>
                        <a:lnSpc>
                          <a:spcPct val="107000"/>
                        </a:lnSpc>
                        <a:spcAft>
                          <a:spcPts val="800"/>
                        </a:spcAft>
                      </a:pPr>
                      <a:r>
                        <a:rPr lang="uk-UA" sz="1200" dirty="0">
                          <a:effectLst/>
                        </a:rPr>
                        <a:t>Розробляє навчальні матеріали та викладає навчальні предмети (інтегровані курси) з урахуванням особливостей </a:t>
                      </a:r>
                      <a:r>
                        <a:rPr lang="uk-UA" sz="1200" dirty="0" err="1">
                          <a:effectLst/>
                        </a:rPr>
                        <a:t>мовного</a:t>
                      </a:r>
                      <a:r>
                        <a:rPr lang="uk-UA" sz="1200" dirty="0">
                          <a:effectLst/>
                        </a:rPr>
                        <a:t> і культурного досвіду учнів, які належать до корінних народів або національних меншин України (у тому числі таких, що здобувають освіту офіційними мовами Європейського Союзу)</a:t>
                      </a:r>
                      <a:endParaRPr lang="uk-UA" sz="1200"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xmlns="" val="2607757387"/>
                  </a:ext>
                </a:extLst>
              </a:tr>
              <a:tr h="1546779">
                <a:tc>
                  <a:txBody>
                    <a:bodyPr/>
                    <a:lstStyle/>
                    <a:p>
                      <a:pPr>
                        <a:lnSpc>
                          <a:spcPct val="107000"/>
                        </a:lnSpc>
                        <a:spcAft>
                          <a:spcPts val="800"/>
                        </a:spcAft>
                      </a:pPr>
                      <a:r>
                        <a:rPr lang="uk-UA" sz="1200">
                          <a:effectLst/>
                          <a:highlight>
                            <a:srgbClr val="FFFFFF"/>
                          </a:highlight>
                        </a:rPr>
                        <a:t>А1.3. Здатність забезпечувати навчання учнів іноземній мові та спілкуватися іноземною мовою у професійному колі (для вчителів іноземної мови)</a:t>
                      </a:r>
                      <a:endParaRPr lang="uk-UA" sz="1200">
                        <a:effectLst/>
                        <a:latin typeface="Calibri" panose="020F0502020204030204" pitchFamily="34" charset="0"/>
                        <a:ea typeface="Calibri" panose="020F0502020204030204" pitchFamily="34" charset="0"/>
                      </a:endParaRPr>
                    </a:p>
                  </a:txBody>
                  <a:tcPr marL="40082" marR="40082" marT="0" marB="0"/>
                </a:tc>
                <a:tc gridSpan="2">
                  <a:txBody>
                    <a:bodyPr/>
                    <a:lstStyle/>
                    <a:p>
                      <a:pPr algn="just">
                        <a:lnSpc>
                          <a:spcPct val="107000"/>
                        </a:lnSpc>
                        <a:spcAft>
                          <a:spcPts val="800"/>
                        </a:spcAft>
                      </a:pPr>
                      <a:r>
                        <a:rPr lang="uk-UA" sz="1200" dirty="0">
                          <a:effectLst/>
                          <a:highlight>
                            <a:srgbClr val="FFFFFF"/>
                          </a:highlight>
                        </a:rPr>
                        <a:t>Вчитель іноземної мови має рівень володіння іноземною мовою В2/С1 відповідно до глобальної шкали Загальноєвропейських рекомендацій з </a:t>
                      </a:r>
                      <a:r>
                        <a:rPr lang="uk-UA" sz="1200" dirty="0" err="1">
                          <a:effectLst/>
                          <a:highlight>
                            <a:srgbClr val="FFFFFF"/>
                          </a:highlight>
                        </a:rPr>
                        <a:t>мовної</a:t>
                      </a:r>
                      <a:r>
                        <a:rPr lang="uk-UA" sz="1200" dirty="0">
                          <a:effectLst/>
                          <a:highlight>
                            <a:srgbClr val="FFFFFF"/>
                          </a:highlight>
                        </a:rPr>
                        <a:t> освіти;</a:t>
                      </a:r>
                      <a:endParaRPr lang="uk-UA" sz="1200" dirty="0">
                        <a:effectLst/>
                      </a:endParaRPr>
                    </a:p>
                    <a:p>
                      <a:pPr>
                        <a:lnSpc>
                          <a:spcPct val="107000"/>
                        </a:lnSpc>
                        <a:spcAft>
                          <a:spcPts val="800"/>
                        </a:spcAft>
                      </a:pPr>
                      <a:r>
                        <a:rPr lang="uk-UA" sz="1200" dirty="0">
                          <a:effectLst/>
                          <a:highlight>
                            <a:srgbClr val="FFFFFF"/>
                          </a:highlight>
                        </a:rPr>
                        <a:t>застосовує ефективні підходи і стратегії розвитку комунікативних умінь учнів з іноземної мови</a:t>
                      </a:r>
                      <a:endParaRPr lang="uk-UA" sz="1200" dirty="0">
                        <a:effectLst/>
                        <a:latin typeface="Calibri" panose="020F0502020204030204" pitchFamily="34" charset="0"/>
                        <a:ea typeface="Calibri" panose="020F0502020204030204" pitchFamily="34" charset="0"/>
                      </a:endParaRPr>
                    </a:p>
                  </a:txBody>
                  <a:tcPr marL="40082" marR="40082" marT="0" marB="0"/>
                </a:tc>
                <a:tc hMerge="1">
                  <a:txBody>
                    <a:bodyPr/>
                    <a:lstStyle/>
                    <a:p>
                      <a:pPr algn="just">
                        <a:lnSpc>
                          <a:spcPct val="107000"/>
                        </a:lnSpc>
                        <a:spcAft>
                          <a:spcPts val="800"/>
                        </a:spcAft>
                      </a:pPr>
                      <a:r>
                        <a:rPr lang="uk-UA" sz="1200" dirty="0">
                          <a:effectLst/>
                          <a:highlight>
                            <a:srgbClr val="FFFFFF"/>
                          </a:highlight>
                        </a:rPr>
                        <a:t>Вчитель іноземної мови має рівень володіння іноземною мовою В2/С1 відповідно до глобальної шкали Загальноєвропейських рекомендацій з </a:t>
                      </a:r>
                      <a:r>
                        <a:rPr lang="uk-UA" sz="1200" dirty="0" err="1">
                          <a:effectLst/>
                          <a:highlight>
                            <a:srgbClr val="FFFFFF"/>
                          </a:highlight>
                        </a:rPr>
                        <a:t>мовної</a:t>
                      </a:r>
                      <a:r>
                        <a:rPr lang="uk-UA" sz="1200" dirty="0">
                          <a:effectLst/>
                          <a:highlight>
                            <a:srgbClr val="FFFFFF"/>
                          </a:highlight>
                        </a:rPr>
                        <a:t> освіти;</a:t>
                      </a:r>
                      <a:endParaRPr lang="uk-UA" sz="1200" dirty="0">
                        <a:effectLst/>
                      </a:endParaRPr>
                    </a:p>
                    <a:p>
                      <a:pPr>
                        <a:lnSpc>
                          <a:spcPct val="107000"/>
                        </a:lnSpc>
                        <a:spcAft>
                          <a:spcPts val="800"/>
                        </a:spcAft>
                      </a:pPr>
                      <a:r>
                        <a:rPr lang="uk-UA" sz="1200" dirty="0">
                          <a:effectLst/>
                          <a:highlight>
                            <a:srgbClr val="FFFFFF"/>
                          </a:highlight>
                        </a:rPr>
                        <a:t>застосовує ефективні підходи і стратегії розвитку комунікативних умінь учнів з іноземної мови</a:t>
                      </a:r>
                      <a:endParaRPr lang="uk-UA" sz="1200"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xmlns="" val="664941814"/>
                  </a:ext>
                </a:extLst>
              </a:tr>
              <a:tr h="1369703">
                <a:tc>
                  <a:txBody>
                    <a:bodyPr/>
                    <a:lstStyle/>
                    <a:p>
                      <a:pPr>
                        <a:lnSpc>
                          <a:spcPct val="107000"/>
                        </a:lnSpc>
                        <a:spcAft>
                          <a:spcPts val="800"/>
                        </a:spcAft>
                      </a:pPr>
                      <a:r>
                        <a:rPr lang="uk-UA" sz="1200" dirty="0">
                          <a:effectLst/>
                          <a:highlight>
                            <a:srgbClr val="FFFFFF"/>
                          </a:highlight>
                        </a:rPr>
                        <a:t>А1.4. Здатність формувати і розвивати мовно- комунікативні уміння та навички учнів</a:t>
                      </a:r>
                      <a:endParaRPr lang="uk-UA" sz="1200" dirty="0">
                        <a:effectLst/>
                        <a:latin typeface="Calibri" panose="020F0502020204030204" pitchFamily="34" charset="0"/>
                        <a:ea typeface="Calibri" panose="020F0502020204030204" pitchFamily="34" charset="0"/>
                      </a:endParaRPr>
                    </a:p>
                  </a:txBody>
                  <a:tcPr marL="40082" marR="40082" marT="0" marB="0"/>
                </a:tc>
                <a:tc gridSpan="2">
                  <a:txBody>
                    <a:bodyPr/>
                    <a:lstStyle/>
                    <a:p>
                      <a:pPr algn="just">
                        <a:lnSpc>
                          <a:spcPct val="107000"/>
                        </a:lnSpc>
                        <a:spcAft>
                          <a:spcPts val="800"/>
                        </a:spcAft>
                      </a:pPr>
                      <a:r>
                        <a:rPr lang="uk-UA" sz="1200" dirty="0">
                          <a:effectLst/>
                          <a:highlight>
                            <a:srgbClr val="FFFFFF"/>
                          </a:highlight>
                        </a:rPr>
                        <a:t>Використовує </a:t>
                      </a:r>
                      <a:r>
                        <a:rPr lang="uk-UA" sz="1200" dirty="0" err="1">
                          <a:effectLst/>
                          <a:highlight>
                            <a:srgbClr val="FFFFFF"/>
                          </a:highlight>
                        </a:rPr>
                        <a:t>мовні</a:t>
                      </a:r>
                      <a:r>
                        <a:rPr lang="uk-UA" sz="1200" dirty="0">
                          <a:effectLst/>
                          <a:highlight>
                            <a:srgbClr val="FFFFFF"/>
                          </a:highlight>
                        </a:rPr>
                        <a:t> засоби для пояснення учням навчального матеріалу, постановки проблемних питань, відповідей на запитання;</a:t>
                      </a:r>
                      <a:endParaRPr lang="uk-UA" sz="1200" dirty="0">
                        <a:effectLst/>
                      </a:endParaRPr>
                    </a:p>
                    <a:p>
                      <a:pPr>
                        <a:lnSpc>
                          <a:spcPct val="107000"/>
                        </a:lnSpc>
                        <a:spcAft>
                          <a:spcPts val="800"/>
                        </a:spcAft>
                      </a:pPr>
                      <a:r>
                        <a:rPr lang="uk-UA" sz="1200" dirty="0">
                          <a:effectLst/>
                          <a:highlight>
                            <a:srgbClr val="FFFFFF"/>
                          </a:highlight>
                        </a:rPr>
                        <a:t>застосовує мову та </a:t>
                      </a:r>
                      <a:r>
                        <a:rPr lang="uk-UA" sz="1200" dirty="0" err="1">
                          <a:effectLst/>
                          <a:highlight>
                            <a:srgbClr val="FFFFFF"/>
                          </a:highlight>
                        </a:rPr>
                        <a:t>мовні</a:t>
                      </a:r>
                      <a:r>
                        <a:rPr lang="uk-UA" sz="1200" dirty="0">
                          <a:effectLst/>
                          <a:highlight>
                            <a:srgbClr val="FFFFFF"/>
                          </a:highlight>
                        </a:rPr>
                        <a:t> засоби як інструмент мотивації учнів до пізнання навколишнього світу</a:t>
                      </a:r>
                      <a:endParaRPr lang="uk-UA" sz="1200" dirty="0">
                        <a:effectLst/>
                        <a:latin typeface="Calibri" panose="020F0502020204030204" pitchFamily="34" charset="0"/>
                        <a:ea typeface="Calibri" panose="020F0502020204030204" pitchFamily="34" charset="0"/>
                      </a:endParaRPr>
                    </a:p>
                  </a:txBody>
                  <a:tcPr marL="40082" marR="40082" marT="0" marB="0"/>
                </a:tc>
                <a:tc hMerge="1">
                  <a:txBody>
                    <a:bodyPr/>
                    <a:lstStyle/>
                    <a:p>
                      <a:pPr algn="just">
                        <a:lnSpc>
                          <a:spcPct val="107000"/>
                        </a:lnSpc>
                        <a:spcAft>
                          <a:spcPts val="800"/>
                        </a:spcAft>
                      </a:pPr>
                      <a:r>
                        <a:rPr lang="uk-UA" sz="1200" dirty="0">
                          <a:effectLst/>
                          <a:highlight>
                            <a:srgbClr val="FFFFFF"/>
                          </a:highlight>
                        </a:rPr>
                        <a:t>Використовує </a:t>
                      </a:r>
                      <a:r>
                        <a:rPr lang="uk-UA" sz="1200" dirty="0" err="1">
                          <a:effectLst/>
                          <a:highlight>
                            <a:srgbClr val="FFFFFF"/>
                          </a:highlight>
                        </a:rPr>
                        <a:t>мовні</a:t>
                      </a:r>
                      <a:r>
                        <a:rPr lang="uk-UA" sz="1200" dirty="0">
                          <a:effectLst/>
                          <a:highlight>
                            <a:srgbClr val="FFFFFF"/>
                          </a:highlight>
                        </a:rPr>
                        <a:t> засоби для пояснення учням навчального матеріалу, постановки проблемних питань, відповідей на запитання;</a:t>
                      </a:r>
                      <a:endParaRPr lang="uk-UA" sz="1200" dirty="0">
                        <a:effectLst/>
                      </a:endParaRPr>
                    </a:p>
                    <a:p>
                      <a:pPr>
                        <a:lnSpc>
                          <a:spcPct val="107000"/>
                        </a:lnSpc>
                        <a:spcAft>
                          <a:spcPts val="800"/>
                        </a:spcAft>
                      </a:pPr>
                      <a:r>
                        <a:rPr lang="uk-UA" sz="1200" dirty="0">
                          <a:effectLst/>
                          <a:highlight>
                            <a:srgbClr val="FFFFFF"/>
                          </a:highlight>
                        </a:rPr>
                        <a:t>застосовує мову та </a:t>
                      </a:r>
                      <a:r>
                        <a:rPr lang="uk-UA" sz="1200" dirty="0" err="1">
                          <a:effectLst/>
                          <a:highlight>
                            <a:srgbClr val="FFFFFF"/>
                          </a:highlight>
                        </a:rPr>
                        <a:t>мовні</a:t>
                      </a:r>
                      <a:r>
                        <a:rPr lang="uk-UA" sz="1200" dirty="0">
                          <a:effectLst/>
                          <a:highlight>
                            <a:srgbClr val="FFFFFF"/>
                          </a:highlight>
                        </a:rPr>
                        <a:t> засоби як інструмент мотивації учнів до пізнання навколишнього світу</a:t>
                      </a:r>
                      <a:endParaRPr lang="uk-UA" sz="1200" dirty="0">
                        <a:effectLst/>
                        <a:latin typeface="Calibri" panose="020F0502020204030204" pitchFamily="34" charset="0"/>
                        <a:ea typeface="Calibri" panose="020F0502020204030204" pitchFamily="34" charset="0"/>
                      </a:endParaRPr>
                    </a:p>
                  </a:txBody>
                  <a:tcPr marL="40082" marR="40082" marT="0" marB="0"/>
                </a:tc>
                <a:extLst>
                  <a:ext uri="{0D108BD9-81ED-4DB2-BD59-A6C34878D82A}">
                    <a16:rowId xmlns:a16="http://schemas.microsoft.com/office/drawing/2014/main" xmlns="" val="905753703"/>
                  </a:ext>
                </a:extLst>
              </a:tr>
            </a:tbl>
          </a:graphicData>
        </a:graphic>
      </p:graphicFrame>
    </p:spTree>
    <p:extLst>
      <p:ext uri="{BB962C8B-B14F-4D97-AF65-F5344CB8AC3E}">
        <p14:creationId xmlns:p14="http://schemas.microsoft.com/office/powerpoint/2010/main" val="2931268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1828800" y="0"/>
            <a:ext cx="10472383" cy="903013"/>
          </a:xfrm>
        </p:spPr>
        <p:txBody>
          <a:bodyPr>
            <a:normAutofit fontScale="90000"/>
          </a:bodyPr>
          <a:lstStyle/>
          <a:p>
            <a:pPr algn="ctr"/>
            <a:r>
              <a:rPr lang="ru-RU" b="1" dirty="0" err="1">
                <a:solidFill>
                  <a:srgbClr val="1F464B"/>
                </a:solidFill>
              </a:rPr>
              <a:t>Присвоєння</a:t>
            </a:r>
            <a:r>
              <a:rPr lang="ru-RU" b="1" dirty="0">
                <a:solidFill>
                  <a:srgbClr val="1F464B"/>
                </a:solidFill>
              </a:rPr>
              <a:t> (</a:t>
            </a:r>
            <a:r>
              <a:rPr lang="ru-RU" b="1" dirty="0" err="1">
                <a:solidFill>
                  <a:srgbClr val="1F464B"/>
                </a:solidFill>
              </a:rPr>
              <a:t>підтвердження</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звань</a:t>
            </a:r>
            <a:endParaRPr lang="ru-RU" b="1" dirty="0">
              <a:solidFill>
                <a:srgbClr val="1F464B"/>
              </a:solidFill>
            </a:endParaRPr>
          </a:p>
        </p:txBody>
      </p:sp>
      <p:sp>
        <p:nvSpPr>
          <p:cNvPr id="3" name="Прямоугольник 2"/>
          <p:cNvSpPr/>
          <p:nvPr/>
        </p:nvSpPr>
        <p:spPr>
          <a:xfrm>
            <a:off x="1423915" y="722027"/>
            <a:ext cx="9726305" cy="1015663"/>
          </a:xfrm>
          <a:prstGeom prst="rect">
            <a:avLst/>
          </a:prstGeom>
        </p:spPr>
        <p:txBody>
          <a:bodyPr wrap="square">
            <a:spAutoFit/>
          </a:bodyPr>
          <a:lstStyle/>
          <a:p>
            <a:r>
              <a:rPr lang="ru-RU" sz="2000" dirty="0"/>
              <a:t>За результатами </a:t>
            </a:r>
            <a:r>
              <a:rPr lang="ru-RU" sz="2000" dirty="0" err="1"/>
              <a:t>атестації</a:t>
            </a:r>
            <a:r>
              <a:rPr lang="ru-RU" sz="2000" dirty="0"/>
              <a:t> </a:t>
            </a:r>
            <a:r>
              <a:rPr lang="ru-RU" sz="2000" dirty="0" err="1"/>
              <a:t>педагогічні</a:t>
            </a:r>
            <a:r>
              <a:rPr lang="ru-RU" sz="2000" dirty="0"/>
              <a:t> </a:t>
            </a:r>
            <a:r>
              <a:rPr lang="ru-RU" sz="2000" dirty="0" err="1"/>
              <a:t>звання</a:t>
            </a:r>
            <a:r>
              <a:rPr lang="ru-RU" sz="2000" dirty="0"/>
              <a:t> </a:t>
            </a:r>
            <a:r>
              <a:rPr lang="ru-RU" sz="2000" dirty="0" err="1"/>
              <a:t>присвоюються</a:t>
            </a:r>
            <a:r>
              <a:rPr lang="ru-RU" sz="2000" dirty="0"/>
              <a:t> (</a:t>
            </a:r>
            <a:r>
              <a:rPr lang="ru-RU" sz="2000" dirty="0" err="1"/>
              <a:t>підтверджуються</a:t>
            </a:r>
            <a:r>
              <a:rPr lang="ru-RU" sz="2000" dirty="0"/>
              <a:t>) </a:t>
            </a:r>
          </a:p>
          <a:p>
            <a:r>
              <a:rPr lang="ru-RU" sz="2000" dirty="0" err="1"/>
              <a:t>педагогічним</a:t>
            </a:r>
            <a:r>
              <a:rPr lang="ru-RU" sz="2000" dirty="0"/>
              <a:t> </a:t>
            </a:r>
            <a:r>
              <a:rPr lang="ru-RU" sz="2000" dirty="0" err="1"/>
              <a:t>працівникам</a:t>
            </a:r>
            <a:r>
              <a:rPr lang="ru-RU" sz="2000" dirty="0"/>
              <a:t>, </a:t>
            </a:r>
            <a:r>
              <a:rPr lang="ru-RU" sz="2000" dirty="0" err="1"/>
              <a:t>які</a:t>
            </a:r>
            <a:r>
              <a:rPr lang="ru-RU" sz="2000" dirty="0"/>
              <a:t> </a:t>
            </a:r>
            <a:r>
              <a:rPr lang="ru-RU" sz="2000" dirty="0" err="1">
                <a:solidFill>
                  <a:srgbClr val="C00000"/>
                </a:solidFill>
              </a:rPr>
              <a:t>мають</a:t>
            </a:r>
            <a:r>
              <a:rPr lang="ru-RU" sz="2000" dirty="0">
                <a:solidFill>
                  <a:srgbClr val="C00000"/>
                </a:solidFill>
              </a:rPr>
              <a:t> </a:t>
            </a:r>
            <a:r>
              <a:rPr lang="ru-RU" sz="2000" dirty="0" err="1">
                <a:solidFill>
                  <a:srgbClr val="C00000"/>
                </a:solidFill>
              </a:rPr>
              <a:t>кваліфікаційну</a:t>
            </a:r>
            <a:r>
              <a:rPr lang="ru-RU" sz="2000" dirty="0">
                <a:solidFill>
                  <a:srgbClr val="C00000"/>
                </a:solidFill>
              </a:rPr>
              <a:t> </a:t>
            </a:r>
            <a:r>
              <a:rPr lang="ru-RU" sz="2000" dirty="0" err="1">
                <a:solidFill>
                  <a:srgbClr val="C00000"/>
                </a:solidFill>
              </a:rPr>
              <a:t>категорію</a:t>
            </a:r>
            <a:r>
              <a:rPr lang="ru-RU" sz="2000" dirty="0">
                <a:solidFill>
                  <a:srgbClr val="C00000"/>
                </a:solidFill>
              </a:rPr>
              <a:t> «</a:t>
            </a:r>
            <a:r>
              <a:rPr lang="ru-RU" sz="2000" dirty="0" err="1">
                <a:solidFill>
                  <a:srgbClr val="C00000"/>
                </a:solidFill>
              </a:rPr>
              <a:t>спеціаліст</a:t>
            </a:r>
            <a:r>
              <a:rPr lang="ru-RU" sz="2000" dirty="0">
                <a:solidFill>
                  <a:srgbClr val="C00000"/>
                </a:solidFill>
              </a:rPr>
              <a:t> </a:t>
            </a:r>
          </a:p>
          <a:p>
            <a:r>
              <a:rPr lang="ru-RU" sz="2000" dirty="0" err="1">
                <a:solidFill>
                  <a:srgbClr val="C00000"/>
                </a:solidFill>
              </a:rPr>
              <a:t>першої</a:t>
            </a:r>
            <a:r>
              <a:rPr lang="ru-RU" sz="2000" dirty="0">
                <a:solidFill>
                  <a:srgbClr val="C00000"/>
                </a:solidFill>
              </a:rPr>
              <a:t> </a:t>
            </a:r>
            <a:r>
              <a:rPr lang="ru-RU" sz="2000" dirty="0" err="1">
                <a:solidFill>
                  <a:srgbClr val="C00000"/>
                </a:solidFill>
              </a:rPr>
              <a:t>категорії</a:t>
            </a:r>
            <a:r>
              <a:rPr lang="ru-RU" sz="2000" dirty="0">
                <a:solidFill>
                  <a:srgbClr val="C00000"/>
                </a:solidFill>
              </a:rPr>
              <a:t>» / «</a:t>
            </a:r>
            <a:r>
              <a:rPr lang="ru-RU" sz="2000" dirty="0" err="1">
                <a:solidFill>
                  <a:srgbClr val="C00000"/>
                </a:solidFill>
              </a:rPr>
              <a:t>спеціаліст</a:t>
            </a:r>
            <a:r>
              <a:rPr lang="ru-RU" sz="2000" dirty="0">
                <a:solidFill>
                  <a:srgbClr val="C00000"/>
                </a:solidFill>
              </a:rPr>
              <a:t> </a:t>
            </a:r>
            <a:r>
              <a:rPr lang="ru-RU" sz="2000" dirty="0" err="1">
                <a:solidFill>
                  <a:srgbClr val="C00000"/>
                </a:solidFill>
              </a:rPr>
              <a:t>вищої</a:t>
            </a:r>
            <a:r>
              <a:rPr lang="ru-RU" sz="2000" dirty="0">
                <a:solidFill>
                  <a:srgbClr val="C00000"/>
                </a:solidFill>
              </a:rPr>
              <a:t> </a:t>
            </a:r>
            <a:r>
              <a:rPr lang="ru-RU" sz="2000" dirty="0" err="1">
                <a:solidFill>
                  <a:srgbClr val="C00000"/>
                </a:solidFill>
              </a:rPr>
              <a:t>категорії</a:t>
            </a:r>
            <a:r>
              <a:rPr lang="ru-RU" sz="2000" dirty="0">
                <a:solidFill>
                  <a:srgbClr val="C00000"/>
                </a:solidFill>
              </a:rPr>
              <a:t>» </a:t>
            </a:r>
            <a:r>
              <a:rPr lang="ru-RU" sz="2000" dirty="0"/>
              <a:t>та </a:t>
            </a:r>
            <a:r>
              <a:rPr lang="ru-RU" sz="2000" dirty="0" err="1"/>
              <a:t>які</a:t>
            </a:r>
            <a:r>
              <a:rPr lang="ru-RU" sz="2000" dirty="0"/>
              <a:t>:</a:t>
            </a:r>
          </a:p>
        </p:txBody>
      </p:sp>
      <p:sp>
        <p:nvSpPr>
          <p:cNvPr id="4" name="Прямоугольник 3"/>
          <p:cNvSpPr/>
          <p:nvPr/>
        </p:nvSpPr>
        <p:spPr>
          <a:xfrm>
            <a:off x="95532" y="1732342"/>
            <a:ext cx="11955441" cy="1938992"/>
          </a:xfrm>
          <a:prstGeom prst="rect">
            <a:avLst/>
          </a:prstGeom>
        </p:spPr>
        <p:txBody>
          <a:bodyPr wrap="square">
            <a:spAutoFit/>
          </a:bodyPr>
          <a:lstStyle/>
          <a:p>
            <a:pPr marL="342900" indent="-342900">
              <a:buFont typeface="Wingdings" pitchFamily="2" charset="2"/>
              <a:buChar char="Ø"/>
            </a:pPr>
            <a:r>
              <a:rPr lang="ru-RU" sz="2000" dirty="0" err="1"/>
              <a:t>упроваджують</a:t>
            </a:r>
            <a:r>
              <a:rPr lang="ru-RU" sz="2000" dirty="0"/>
              <a:t> і </a:t>
            </a:r>
            <a:r>
              <a:rPr lang="ru-RU" sz="2000" dirty="0" err="1"/>
              <a:t>поширюють</a:t>
            </a:r>
            <a:r>
              <a:rPr lang="ru-RU" sz="2000" dirty="0"/>
              <a:t> методики </a:t>
            </a:r>
            <a:r>
              <a:rPr lang="ru-RU" sz="2000" dirty="0" err="1"/>
              <a:t>компетентнісного</a:t>
            </a:r>
            <a:r>
              <a:rPr lang="ru-RU" sz="2000" dirty="0"/>
              <a:t> </a:t>
            </a:r>
            <a:r>
              <a:rPr lang="ru-RU" sz="2000" dirty="0" err="1"/>
              <a:t>навчання</a:t>
            </a:r>
            <a:r>
              <a:rPr lang="ru-RU" sz="2000" dirty="0"/>
              <a:t> та </a:t>
            </a:r>
            <a:r>
              <a:rPr lang="ru-RU" sz="2000" dirty="0" err="1"/>
              <a:t>нові</a:t>
            </a:r>
            <a:r>
              <a:rPr lang="ru-RU" sz="2000" dirty="0"/>
              <a:t> </a:t>
            </a:r>
            <a:r>
              <a:rPr lang="ru-RU" sz="2000" dirty="0" err="1"/>
              <a:t>освітні</a:t>
            </a:r>
            <a:r>
              <a:rPr lang="ru-RU" sz="2000" dirty="0"/>
              <a:t> </a:t>
            </a:r>
            <a:r>
              <a:rPr lang="ru-RU" sz="2000" dirty="0" err="1"/>
              <a:t>технології</a:t>
            </a:r>
            <a:r>
              <a:rPr lang="ru-RU" sz="2000" dirty="0"/>
              <a:t>, </a:t>
            </a:r>
            <a:r>
              <a:rPr lang="ru-RU" sz="2000" dirty="0" err="1"/>
              <a:t>надають</a:t>
            </a:r>
            <a:r>
              <a:rPr lang="ru-RU" sz="2000" dirty="0"/>
              <a:t> </a:t>
            </a:r>
            <a:r>
              <a:rPr lang="ru-RU" sz="2000" dirty="0" err="1"/>
              <a:t>професійну</a:t>
            </a:r>
            <a:r>
              <a:rPr lang="ru-RU" sz="2000" dirty="0"/>
              <a:t> </a:t>
            </a:r>
            <a:r>
              <a:rPr lang="ru-RU" sz="2000" dirty="0" err="1"/>
              <a:t>підтримку</a:t>
            </a:r>
            <a:r>
              <a:rPr lang="ru-RU" sz="2000" dirty="0"/>
              <a:t> та </a:t>
            </a:r>
            <a:r>
              <a:rPr lang="ru-RU" sz="2000" dirty="0" err="1"/>
              <a:t>допомогу</a:t>
            </a:r>
            <a:r>
              <a:rPr lang="ru-RU" sz="2000" dirty="0"/>
              <a:t> </a:t>
            </a:r>
            <a:r>
              <a:rPr lang="ru-RU" sz="2000" dirty="0" err="1"/>
              <a:t>педагогічним</a:t>
            </a:r>
            <a:r>
              <a:rPr lang="ru-RU" sz="2000" dirty="0"/>
              <a:t> </a:t>
            </a:r>
            <a:r>
              <a:rPr lang="ru-RU" sz="2000" dirty="0" err="1"/>
              <a:t>працівникам</a:t>
            </a:r>
            <a:r>
              <a:rPr lang="ru-RU" sz="2000" dirty="0"/>
              <a:t>, </a:t>
            </a:r>
            <a:r>
              <a:rPr lang="ru-RU" sz="2000" dirty="0" err="1"/>
              <a:t>тобто</a:t>
            </a:r>
            <a:r>
              <a:rPr lang="ru-RU" sz="2000" dirty="0"/>
              <a:t> </a:t>
            </a:r>
            <a:r>
              <a:rPr lang="ru-RU" sz="2000" dirty="0" err="1"/>
              <a:t>здійснюють</a:t>
            </a:r>
            <a:r>
              <a:rPr lang="ru-RU" sz="2000" dirty="0"/>
              <a:t> </a:t>
            </a:r>
            <a:r>
              <a:rPr lang="ru-RU" sz="2000" dirty="0" err="1"/>
              <a:t>супервізію</a:t>
            </a:r>
            <a:r>
              <a:rPr lang="ru-RU" sz="2000" dirty="0"/>
              <a:t>; </a:t>
            </a:r>
          </a:p>
          <a:p>
            <a:pPr marL="342900" indent="-342900">
              <a:buFont typeface="Wingdings" pitchFamily="2" charset="2"/>
              <a:buChar char="Ø"/>
            </a:pPr>
            <a:r>
              <a:rPr lang="ru-RU" sz="2000" dirty="0" err="1"/>
              <a:t>беруть</a:t>
            </a:r>
            <a:r>
              <a:rPr lang="ru-RU" sz="2000" dirty="0"/>
              <a:t> участь у процедурах і заходах, </a:t>
            </a:r>
            <a:r>
              <a:rPr lang="ru-RU" sz="2000" dirty="0" err="1"/>
              <a:t>пов’язаних</a:t>
            </a:r>
            <a:r>
              <a:rPr lang="ru-RU" sz="2000" dirty="0"/>
              <a:t> </a:t>
            </a:r>
            <a:r>
              <a:rPr lang="ru-RU" sz="2000" dirty="0" err="1"/>
              <a:t>із</a:t>
            </a:r>
            <a:r>
              <a:rPr lang="ru-RU" sz="2000" dirty="0"/>
              <a:t> </a:t>
            </a:r>
            <a:r>
              <a:rPr lang="ru-RU" sz="2000" dirty="0" err="1"/>
              <a:t>забезпеченням</a:t>
            </a:r>
            <a:r>
              <a:rPr lang="ru-RU" sz="2000" dirty="0"/>
              <a:t> </a:t>
            </a:r>
            <a:r>
              <a:rPr lang="ru-RU" sz="2000" dirty="0" err="1"/>
              <a:t>якості</a:t>
            </a:r>
            <a:r>
              <a:rPr lang="ru-RU" sz="2000" dirty="0"/>
              <a:t> </a:t>
            </a:r>
            <a:r>
              <a:rPr lang="ru-RU" sz="2000" dirty="0" err="1"/>
              <a:t>освіти</a:t>
            </a:r>
            <a:r>
              <a:rPr lang="ru-RU" sz="2000" dirty="0"/>
              <a:t> та </a:t>
            </a:r>
            <a:r>
              <a:rPr lang="ru-RU" sz="2000" dirty="0" err="1"/>
              <a:t>впровадженням</a:t>
            </a:r>
            <a:r>
              <a:rPr lang="ru-RU" sz="2000" dirty="0"/>
              <a:t> </a:t>
            </a:r>
            <a:r>
              <a:rPr lang="ru-RU" sz="2000" dirty="0" err="1"/>
              <a:t>інновацій</a:t>
            </a:r>
            <a:r>
              <a:rPr lang="ru-RU" sz="2000" dirty="0"/>
              <a:t>, </a:t>
            </a:r>
            <a:r>
              <a:rPr lang="ru-RU" sz="2000" dirty="0" err="1"/>
              <a:t>педагогічних</a:t>
            </a:r>
            <a:r>
              <a:rPr lang="ru-RU" sz="2000" dirty="0"/>
              <a:t> </a:t>
            </a:r>
            <a:r>
              <a:rPr lang="ru-RU" sz="2000" dirty="0" err="1"/>
              <a:t>новацій</a:t>
            </a:r>
            <a:r>
              <a:rPr lang="ru-RU" sz="2000" dirty="0"/>
              <a:t> і </a:t>
            </a:r>
            <a:r>
              <a:rPr lang="ru-RU" sz="2000" dirty="0" err="1"/>
              <a:t>технологій</a:t>
            </a:r>
            <a:r>
              <a:rPr lang="ru-RU" sz="2000" dirty="0"/>
              <a:t> у </a:t>
            </a:r>
            <a:r>
              <a:rPr lang="ru-RU" sz="2000" dirty="0" err="1"/>
              <a:t>системі</a:t>
            </a:r>
            <a:r>
              <a:rPr lang="ru-RU" sz="2000" dirty="0"/>
              <a:t> </a:t>
            </a:r>
            <a:r>
              <a:rPr lang="ru-RU" sz="2000" dirty="0" err="1"/>
              <a:t>освіти</a:t>
            </a:r>
            <a:r>
              <a:rPr lang="ru-RU" sz="2000" dirty="0"/>
              <a:t>;  </a:t>
            </a:r>
          </a:p>
          <a:p>
            <a:pPr marL="342900" indent="-342900">
              <a:buFont typeface="Wingdings" pitchFamily="2" charset="2"/>
              <a:buChar char="Ø"/>
            </a:pPr>
            <a:r>
              <a:rPr lang="ru-RU" sz="2000" dirty="0" err="1"/>
              <a:t>були</a:t>
            </a:r>
            <a:r>
              <a:rPr lang="ru-RU" sz="2000" dirty="0"/>
              <a:t> </a:t>
            </a:r>
            <a:r>
              <a:rPr lang="ru-RU" sz="2000" dirty="0" err="1"/>
              <a:t>визнані</a:t>
            </a:r>
            <a:r>
              <a:rPr lang="ru-RU" sz="2000" dirty="0"/>
              <a:t> </a:t>
            </a:r>
            <a:r>
              <a:rPr lang="ru-RU" sz="2000" dirty="0" err="1"/>
              <a:t>переможцями</a:t>
            </a:r>
            <a:r>
              <a:rPr lang="ru-RU" sz="2000" dirty="0"/>
              <a:t>, лауреатами </a:t>
            </a:r>
            <a:r>
              <a:rPr lang="ru-RU" sz="2000" dirty="0" err="1"/>
              <a:t>всеукраїнських</a:t>
            </a:r>
            <a:r>
              <a:rPr lang="ru-RU" sz="2000" dirty="0"/>
              <a:t>, </a:t>
            </a:r>
            <a:r>
              <a:rPr lang="ru-RU" sz="2000" dirty="0" err="1"/>
              <a:t>міжнародних</a:t>
            </a:r>
            <a:r>
              <a:rPr lang="ru-RU" sz="2000" dirty="0"/>
              <a:t> </a:t>
            </a:r>
            <a:r>
              <a:rPr lang="ru-RU" sz="2000" dirty="0" err="1"/>
              <a:t>фахових</a:t>
            </a:r>
            <a:r>
              <a:rPr lang="ru-RU" sz="2000" dirty="0"/>
              <a:t> </a:t>
            </a:r>
            <a:r>
              <a:rPr lang="ru-RU" sz="2000" dirty="0" err="1"/>
              <a:t>конкурсів</a:t>
            </a:r>
            <a:r>
              <a:rPr lang="ru-RU" sz="2000" dirty="0"/>
              <a:t>;  </a:t>
            </a:r>
          </a:p>
          <a:p>
            <a:pPr marL="342900" indent="-342900">
              <a:buFont typeface="Wingdings" pitchFamily="2" charset="2"/>
              <a:buChar char="Ø"/>
            </a:pPr>
            <a:r>
              <a:rPr lang="ru-RU" sz="2000" dirty="0" err="1"/>
              <a:t>підготували</a:t>
            </a:r>
            <a:r>
              <a:rPr lang="ru-RU" sz="2000" dirty="0"/>
              <a:t> </a:t>
            </a:r>
            <a:r>
              <a:rPr lang="ru-RU" sz="2000" dirty="0" err="1"/>
              <a:t>переможців</a:t>
            </a:r>
            <a:r>
              <a:rPr lang="ru-RU" sz="2000" dirty="0"/>
              <a:t> </a:t>
            </a:r>
            <a:r>
              <a:rPr lang="ru-RU" sz="2000" dirty="0" err="1"/>
              <a:t>всеукраїнських</a:t>
            </a:r>
            <a:r>
              <a:rPr lang="ru-RU" sz="2000" dirty="0"/>
              <a:t>, </a:t>
            </a:r>
            <a:r>
              <a:rPr lang="ru-RU" sz="2000" dirty="0" err="1"/>
              <a:t>міжнародних</a:t>
            </a:r>
            <a:r>
              <a:rPr lang="ru-RU" sz="2000" dirty="0"/>
              <a:t> </a:t>
            </a:r>
            <a:r>
              <a:rPr lang="ru-RU" sz="2000" dirty="0" err="1"/>
              <a:t>олімпіад</a:t>
            </a:r>
            <a:r>
              <a:rPr lang="ru-RU" sz="2000" dirty="0"/>
              <a:t>, </a:t>
            </a:r>
            <a:r>
              <a:rPr lang="ru-RU" sz="2000" dirty="0" err="1"/>
              <a:t>конкурсів</a:t>
            </a:r>
            <a:r>
              <a:rPr lang="ru-RU" sz="2000" dirty="0"/>
              <a:t>, </a:t>
            </a:r>
            <a:r>
              <a:rPr lang="ru-RU" sz="2000" dirty="0" err="1"/>
              <a:t>змагань</a:t>
            </a:r>
            <a:r>
              <a:rPr lang="ru-RU" sz="2000" dirty="0"/>
              <a:t>, </a:t>
            </a:r>
            <a:r>
              <a:rPr lang="ru-RU" sz="2000" dirty="0" err="1"/>
              <a:t>тощо</a:t>
            </a:r>
            <a:r>
              <a:rPr lang="ru-RU" sz="2000" dirty="0"/>
              <a:t>.</a:t>
            </a:r>
          </a:p>
        </p:txBody>
      </p:sp>
      <p:sp>
        <p:nvSpPr>
          <p:cNvPr id="5" name="Прямоугольник 4"/>
          <p:cNvSpPr/>
          <p:nvPr/>
        </p:nvSpPr>
        <p:spPr>
          <a:xfrm>
            <a:off x="191067" y="3671334"/>
            <a:ext cx="11859906" cy="400110"/>
          </a:xfrm>
          <a:prstGeom prst="rect">
            <a:avLst/>
          </a:prstGeom>
        </p:spPr>
        <p:txBody>
          <a:bodyPr wrap="square">
            <a:spAutoFit/>
          </a:bodyPr>
          <a:lstStyle/>
          <a:p>
            <a:pPr algn="ctr"/>
            <a:r>
              <a:rPr lang="ru-RU" sz="2000" b="1" dirty="0" err="1">
                <a:solidFill>
                  <a:srgbClr val="C00000"/>
                </a:solidFill>
              </a:rPr>
              <a:t>Кваліфікаційні</a:t>
            </a:r>
            <a:r>
              <a:rPr lang="ru-RU" sz="2000" b="1" dirty="0">
                <a:solidFill>
                  <a:srgbClr val="C00000"/>
                </a:solidFill>
              </a:rPr>
              <a:t> </a:t>
            </a:r>
            <a:r>
              <a:rPr lang="ru-RU" sz="2000" b="1" dirty="0" err="1">
                <a:solidFill>
                  <a:srgbClr val="C00000"/>
                </a:solidFill>
              </a:rPr>
              <a:t>категорії</a:t>
            </a:r>
            <a:r>
              <a:rPr lang="ru-RU" sz="2000" b="1" dirty="0">
                <a:solidFill>
                  <a:srgbClr val="C00000"/>
                </a:solidFill>
              </a:rPr>
              <a:t> та </a:t>
            </a:r>
            <a:r>
              <a:rPr lang="ru-RU" sz="2000" b="1" dirty="0" err="1">
                <a:solidFill>
                  <a:srgbClr val="C00000"/>
                </a:solidFill>
              </a:rPr>
              <a:t>педагогічні</a:t>
            </a:r>
            <a:r>
              <a:rPr lang="ru-RU" sz="2000" b="1" dirty="0">
                <a:solidFill>
                  <a:srgbClr val="C00000"/>
                </a:solidFill>
              </a:rPr>
              <a:t> </a:t>
            </a:r>
            <a:r>
              <a:rPr lang="ru-RU" sz="2000" b="1" dirty="0" err="1">
                <a:solidFill>
                  <a:srgbClr val="C00000"/>
                </a:solidFill>
              </a:rPr>
              <a:t>звання</a:t>
            </a:r>
            <a:r>
              <a:rPr lang="ru-RU" sz="2000" b="1" dirty="0">
                <a:solidFill>
                  <a:srgbClr val="C00000"/>
                </a:solidFill>
              </a:rPr>
              <a:t>, як правило, </a:t>
            </a:r>
            <a:r>
              <a:rPr lang="ru-RU" sz="2000" b="1" dirty="0" err="1">
                <a:solidFill>
                  <a:srgbClr val="C00000"/>
                </a:solidFill>
              </a:rPr>
              <a:t>присвоюють</a:t>
            </a:r>
            <a:r>
              <a:rPr lang="ru-RU" sz="2000" b="1" dirty="0">
                <a:solidFill>
                  <a:srgbClr val="C00000"/>
                </a:solidFill>
              </a:rPr>
              <a:t> </a:t>
            </a:r>
            <a:r>
              <a:rPr lang="ru-RU" sz="2000" b="1" dirty="0" err="1">
                <a:solidFill>
                  <a:srgbClr val="C00000"/>
                </a:solidFill>
              </a:rPr>
              <a:t>послідовно</a:t>
            </a:r>
            <a:r>
              <a:rPr lang="ru-RU" sz="2000" b="1" dirty="0">
                <a:solidFill>
                  <a:srgbClr val="C00000"/>
                </a:solidFill>
              </a:rPr>
              <a:t>.</a:t>
            </a:r>
          </a:p>
        </p:txBody>
      </p:sp>
      <p:sp>
        <p:nvSpPr>
          <p:cNvPr id="6" name="Прямоугольник 5"/>
          <p:cNvSpPr/>
          <p:nvPr/>
        </p:nvSpPr>
        <p:spPr>
          <a:xfrm>
            <a:off x="191067" y="4071444"/>
            <a:ext cx="11955441" cy="2585323"/>
          </a:xfrm>
          <a:prstGeom prst="rect">
            <a:avLst/>
          </a:prstGeom>
        </p:spPr>
        <p:txBody>
          <a:bodyPr wrap="square">
            <a:spAutoFit/>
          </a:bodyPr>
          <a:lstStyle/>
          <a:p>
            <a:r>
              <a:rPr lang="ru-RU" dirty="0" err="1"/>
              <a:t>Види</a:t>
            </a:r>
            <a:r>
              <a:rPr lang="ru-RU" dirty="0"/>
              <a:t> </a:t>
            </a:r>
            <a:r>
              <a:rPr lang="ru-RU" dirty="0" err="1"/>
              <a:t>педагогічної</a:t>
            </a:r>
            <a:r>
              <a:rPr lang="ru-RU" dirty="0"/>
              <a:t> </a:t>
            </a:r>
            <a:r>
              <a:rPr lang="ru-RU" dirty="0" err="1"/>
              <a:t>діяльності</a:t>
            </a:r>
            <a:r>
              <a:rPr lang="ru-RU" dirty="0"/>
              <a:t>, </a:t>
            </a:r>
            <a:r>
              <a:rPr lang="ru-RU" dirty="0" err="1"/>
              <a:t>які</a:t>
            </a:r>
            <a:r>
              <a:rPr lang="ru-RU" dirty="0"/>
              <a:t> </a:t>
            </a:r>
            <a:r>
              <a:rPr lang="ru-RU" dirty="0" err="1"/>
              <a:t>ураховуються</a:t>
            </a:r>
            <a:r>
              <a:rPr lang="ru-RU" dirty="0"/>
              <a:t> для </a:t>
            </a:r>
            <a:r>
              <a:rPr lang="ru-RU" dirty="0" err="1"/>
              <a:t>присвоєння</a:t>
            </a:r>
            <a:r>
              <a:rPr lang="ru-RU" dirty="0"/>
              <a:t> (</a:t>
            </a:r>
            <a:r>
              <a:rPr lang="ru-RU" dirty="0" err="1"/>
              <a:t>підтвердження</a:t>
            </a:r>
            <a:r>
              <a:rPr lang="ru-RU" dirty="0"/>
              <a:t>) </a:t>
            </a:r>
            <a:r>
              <a:rPr lang="ru-RU" dirty="0" err="1"/>
              <a:t>педагогічних</a:t>
            </a:r>
            <a:r>
              <a:rPr lang="ru-RU" dirty="0"/>
              <a:t> </a:t>
            </a:r>
            <a:r>
              <a:rPr lang="ru-RU" dirty="0" err="1"/>
              <a:t>звань</a:t>
            </a:r>
            <a:r>
              <a:rPr lang="ru-RU" dirty="0"/>
              <a:t>, </a:t>
            </a:r>
            <a:r>
              <a:rPr lang="ru-RU" dirty="0" err="1"/>
              <a:t>мають</a:t>
            </a:r>
            <a:r>
              <a:rPr lang="ru-RU" dirty="0"/>
              <a:t> бути </a:t>
            </a:r>
            <a:r>
              <a:rPr lang="ru-RU" dirty="0" err="1"/>
              <a:t>підтверджені</a:t>
            </a:r>
            <a:r>
              <a:rPr lang="ru-RU" dirty="0"/>
              <a:t> документами (</a:t>
            </a:r>
            <a:r>
              <a:rPr lang="ru-RU" dirty="0" err="1"/>
              <a:t>накази</a:t>
            </a:r>
            <a:r>
              <a:rPr lang="ru-RU" dirty="0"/>
              <a:t>, </a:t>
            </a:r>
            <a:r>
              <a:rPr lang="ru-RU" dirty="0" err="1"/>
              <a:t>сертифікати</a:t>
            </a:r>
            <a:r>
              <a:rPr lang="ru-RU" dirty="0"/>
              <a:t>, </a:t>
            </a:r>
            <a:r>
              <a:rPr lang="ru-RU" dirty="0" err="1"/>
              <a:t>дипломи</a:t>
            </a:r>
            <a:r>
              <a:rPr lang="ru-RU" dirty="0"/>
              <a:t> </a:t>
            </a:r>
            <a:r>
              <a:rPr lang="ru-RU" dirty="0" err="1"/>
              <a:t>тощо</a:t>
            </a:r>
            <a:r>
              <a:rPr lang="ru-RU" dirty="0"/>
              <a:t>). </a:t>
            </a:r>
            <a:r>
              <a:rPr lang="ru-RU" dirty="0">
                <a:solidFill>
                  <a:srgbClr val="C00000"/>
                </a:solidFill>
              </a:rPr>
              <a:t>До прикладу, </a:t>
            </a:r>
            <a:r>
              <a:rPr lang="ru-RU" dirty="0" err="1">
                <a:solidFill>
                  <a:srgbClr val="C00000"/>
                </a:solidFill>
              </a:rPr>
              <a:t>це</a:t>
            </a:r>
            <a:r>
              <a:rPr lang="ru-RU" dirty="0">
                <a:solidFill>
                  <a:srgbClr val="C00000"/>
                </a:solidFill>
              </a:rPr>
              <a:t> </a:t>
            </a:r>
            <a:r>
              <a:rPr lang="ru-RU" dirty="0" err="1">
                <a:solidFill>
                  <a:srgbClr val="C00000"/>
                </a:solidFill>
              </a:rPr>
              <a:t>можуть</a:t>
            </a:r>
            <a:r>
              <a:rPr lang="ru-RU" dirty="0">
                <a:solidFill>
                  <a:srgbClr val="C00000"/>
                </a:solidFill>
              </a:rPr>
              <a:t> бути </a:t>
            </a:r>
            <a:r>
              <a:rPr lang="ru-RU" dirty="0" err="1">
                <a:solidFill>
                  <a:srgbClr val="C00000"/>
                </a:solidFill>
              </a:rPr>
              <a:t>такі</a:t>
            </a:r>
            <a:r>
              <a:rPr lang="ru-RU" dirty="0">
                <a:solidFill>
                  <a:srgbClr val="C00000"/>
                </a:solidFill>
              </a:rPr>
              <a:t> </a:t>
            </a:r>
            <a:r>
              <a:rPr lang="ru-RU" dirty="0" err="1">
                <a:solidFill>
                  <a:srgbClr val="C00000"/>
                </a:solidFill>
              </a:rPr>
              <a:t>види</a:t>
            </a:r>
            <a:r>
              <a:rPr lang="ru-RU" dirty="0">
                <a:solidFill>
                  <a:srgbClr val="C00000"/>
                </a:solidFill>
              </a:rPr>
              <a:t> </a:t>
            </a:r>
            <a:r>
              <a:rPr lang="ru-RU" dirty="0" err="1">
                <a:solidFill>
                  <a:srgbClr val="C00000"/>
                </a:solidFill>
              </a:rPr>
              <a:t>діяльності</a:t>
            </a:r>
            <a:r>
              <a:rPr lang="ru-RU" dirty="0">
                <a:solidFill>
                  <a:srgbClr val="C00000"/>
                </a:solidFill>
              </a:rPr>
              <a:t>:   </a:t>
            </a:r>
          </a:p>
          <a:p>
            <a:pPr marL="342900" indent="-342900">
              <a:buAutoNum type="arabicPeriod"/>
            </a:pPr>
            <a:r>
              <a:rPr lang="ru-RU" dirty="0" err="1"/>
              <a:t>Супервізор</a:t>
            </a:r>
            <a:r>
              <a:rPr lang="ru-RU" dirty="0"/>
              <a:t> (документ, </a:t>
            </a:r>
            <a:r>
              <a:rPr lang="ru-RU" dirty="0" err="1"/>
              <a:t>що</a:t>
            </a:r>
            <a:r>
              <a:rPr lang="ru-RU" dirty="0"/>
              <a:t> </a:t>
            </a:r>
            <a:r>
              <a:rPr lang="ru-RU" dirty="0" err="1"/>
              <a:t>підтверджує</a:t>
            </a:r>
            <a:r>
              <a:rPr lang="ru-RU" dirty="0"/>
              <a:t> </a:t>
            </a:r>
            <a:r>
              <a:rPr lang="ru-RU" dirty="0" err="1"/>
              <a:t>завершення</a:t>
            </a:r>
            <a:r>
              <a:rPr lang="ru-RU" dirty="0"/>
              <a:t> </a:t>
            </a:r>
            <a:r>
              <a:rPr lang="ru-RU" dirty="0" err="1"/>
              <a:t>навчання</a:t>
            </a:r>
            <a:r>
              <a:rPr lang="ru-RU" dirty="0"/>
              <a:t>, наказ).  2. Тренер НУШ (</a:t>
            </a:r>
            <a:r>
              <a:rPr lang="ru-RU" dirty="0" err="1"/>
              <a:t>сертифікат</a:t>
            </a:r>
            <a:r>
              <a:rPr lang="ru-RU" dirty="0"/>
              <a:t>, наказ).  </a:t>
            </a:r>
          </a:p>
          <a:p>
            <a:r>
              <a:rPr lang="ru-RU" dirty="0"/>
              <a:t>3. </a:t>
            </a:r>
            <a:r>
              <a:rPr lang="ru-RU" dirty="0" err="1"/>
              <a:t>Експерт</a:t>
            </a:r>
            <a:r>
              <a:rPr lang="ru-RU" dirty="0"/>
              <a:t> (</a:t>
            </a:r>
            <a:r>
              <a:rPr lang="ru-RU" dirty="0" err="1"/>
              <a:t>сертифікат</a:t>
            </a:r>
            <a:r>
              <a:rPr lang="ru-RU" dirty="0"/>
              <a:t>, наказ). 4. </a:t>
            </a:r>
            <a:r>
              <a:rPr lang="ru-RU" dirty="0" err="1"/>
              <a:t>Інноваційна</a:t>
            </a:r>
            <a:r>
              <a:rPr lang="ru-RU" dirty="0"/>
              <a:t> </a:t>
            </a:r>
            <a:r>
              <a:rPr lang="ru-RU" dirty="0" err="1"/>
              <a:t>освітня</a:t>
            </a:r>
            <a:r>
              <a:rPr lang="ru-RU" dirty="0"/>
              <a:t> </a:t>
            </a:r>
            <a:r>
              <a:rPr lang="ru-RU" dirty="0" err="1"/>
              <a:t>діяльність</a:t>
            </a:r>
            <a:r>
              <a:rPr lang="ru-RU" dirty="0"/>
              <a:t> (наказ, </a:t>
            </a:r>
            <a:r>
              <a:rPr lang="ru-RU" dirty="0" err="1"/>
              <a:t>сертифікати</a:t>
            </a:r>
            <a:r>
              <a:rPr lang="ru-RU" dirty="0"/>
              <a:t>, </a:t>
            </a:r>
            <a:r>
              <a:rPr lang="ru-RU" dirty="0" err="1"/>
              <a:t>дипломи</a:t>
            </a:r>
            <a:r>
              <a:rPr lang="ru-RU" dirty="0"/>
              <a:t>, </a:t>
            </a:r>
            <a:r>
              <a:rPr lang="ru-RU" dirty="0" err="1"/>
              <a:t>публікації</a:t>
            </a:r>
            <a:r>
              <a:rPr lang="ru-RU" dirty="0"/>
              <a:t>, </a:t>
            </a:r>
            <a:r>
              <a:rPr lang="ru-RU" dirty="0" err="1"/>
              <a:t>видання</a:t>
            </a:r>
            <a:r>
              <a:rPr lang="ru-RU" dirty="0"/>
              <a:t>).</a:t>
            </a:r>
          </a:p>
          <a:p>
            <a:r>
              <a:rPr lang="ru-RU" dirty="0"/>
              <a:t>5. </a:t>
            </a:r>
            <a:r>
              <a:rPr lang="ru-RU" dirty="0" err="1"/>
              <a:t>Переможець</a:t>
            </a:r>
            <a:r>
              <a:rPr lang="ru-RU" dirty="0"/>
              <a:t> (лауреат ІІ, ІІІ </a:t>
            </a:r>
            <a:r>
              <a:rPr lang="ru-RU" dirty="0" err="1"/>
              <a:t>премій</a:t>
            </a:r>
            <a:r>
              <a:rPr lang="ru-RU" dirty="0"/>
              <a:t>) </a:t>
            </a:r>
            <a:r>
              <a:rPr lang="ru-RU" dirty="0" err="1"/>
              <a:t>всеукраїнського</a:t>
            </a:r>
            <a:r>
              <a:rPr lang="ru-RU" dirty="0"/>
              <a:t> конкурсу «Учитель року» (наказ).</a:t>
            </a:r>
          </a:p>
          <a:p>
            <a:r>
              <a:rPr lang="ru-RU" dirty="0"/>
              <a:t>6. </a:t>
            </a:r>
            <a:r>
              <a:rPr lang="ru-RU" dirty="0" err="1"/>
              <a:t>Учні</a:t>
            </a:r>
            <a:r>
              <a:rPr lang="ru-RU" dirty="0"/>
              <a:t> (</a:t>
            </a:r>
            <a:r>
              <a:rPr lang="ru-RU" dirty="0" err="1"/>
              <a:t>вихованці</a:t>
            </a:r>
            <a:r>
              <a:rPr lang="ru-RU" dirty="0"/>
              <a:t>) – </a:t>
            </a:r>
            <a:r>
              <a:rPr lang="ru-RU" dirty="0" err="1"/>
              <a:t>переможці</a:t>
            </a:r>
            <a:r>
              <a:rPr lang="ru-RU" dirty="0"/>
              <a:t> (</a:t>
            </a:r>
            <a:r>
              <a:rPr lang="ru-RU" dirty="0" err="1"/>
              <a:t>лауреати</a:t>
            </a:r>
            <a:r>
              <a:rPr lang="ru-RU" dirty="0"/>
              <a:t> ІІ, ІІІ </a:t>
            </a:r>
            <a:r>
              <a:rPr lang="ru-RU" dirty="0" err="1"/>
              <a:t>премій</a:t>
            </a:r>
            <a:r>
              <a:rPr lang="ru-RU" dirty="0"/>
              <a:t>) </a:t>
            </a:r>
            <a:r>
              <a:rPr lang="ru-RU" dirty="0" err="1"/>
              <a:t>всеукраїнських</a:t>
            </a:r>
            <a:r>
              <a:rPr lang="ru-RU" dirty="0"/>
              <a:t>, </a:t>
            </a:r>
            <a:r>
              <a:rPr lang="ru-RU" dirty="0" err="1"/>
              <a:t>міжнародних</a:t>
            </a:r>
            <a:r>
              <a:rPr lang="ru-RU" dirty="0"/>
              <a:t>  </a:t>
            </a:r>
            <a:r>
              <a:rPr lang="ru-RU" dirty="0" err="1"/>
              <a:t>конкурсів</a:t>
            </a:r>
            <a:r>
              <a:rPr lang="ru-RU" dirty="0"/>
              <a:t> та </a:t>
            </a:r>
            <a:r>
              <a:rPr lang="ru-RU" dirty="0" err="1"/>
              <a:t>учнівських</a:t>
            </a:r>
            <a:r>
              <a:rPr lang="ru-RU" dirty="0"/>
              <a:t> </a:t>
            </a:r>
            <a:r>
              <a:rPr lang="ru-RU" dirty="0" err="1"/>
              <a:t>олімпіад</a:t>
            </a:r>
            <a:r>
              <a:rPr lang="ru-RU" dirty="0"/>
              <a:t>, </a:t>
            </a:r>
            <a:r>
              <a:rPr lang="ru-RU" dirty="0" err="1"/>
              <a:t>змагань</a:t>
            </a:r>
            <a:r>
              <a:rPr lang="ru-RU" dirty="0"/>
              <a:t> </a:t>
            </a:r>
            <a:r>
              <a:rPr lang="ru-RU" dirty="0" err="1"/>
              <a:t>тощо</a:t>
            </a:r>
            <a:r>
              <a:rPr lang="ru-RU" dirty="0"/>
              <a:t> (наказ, диплом, </a:t>
            </a:r>
            <a:r>
              <a:rPr lang="ru-RU" dirty="0" err="1"/>
              <a:t>сертифікат</a:t>
            </a:r>
            <a:r>
              <a:rPr lang="ru-RU" dirty="0"/>
              <a:t>).   7. </a:t>
            </a:r>
            <a:r>
              <a:rPr lang="ru-RU" dirty="0" err="1"/>
              <a:t>Керівник</a:t>
            </a:r>
            <a:r>
              <a:rPr lang="ru-RU" dirty="0"/>
              <a:t> </a:t>
            </a:r>
            <a:r>
              <a:rPr lang="ru-RU" dirty="0" err="1"/>
              <a:t>обласних</a:t>
            </a:r>
            <a:r>
              <a:rPr lang="ru-RU" dirty="0"/>
              <a:t> </a:t>
            </a:r>
            <a:r>
              <a:rPr lang="ru-RU" dirty="0" err="1"/>
              <a:t>професійних</a:t>
            </a:r>
            <a:r>
              <a:rPr lang="ru-RU" dirty="0"/>
              <a:t> </a:t>
            </a:r>
            <a:r>
              <a:rPr lang="ru-RU" dirty="0" err="1"/>
              <a:t>спільнот</a:t>
            </a:r>
            <a:r>
              <a:rPr lang="ru-RU" dirty="0"/>
              <a:t> (наказ, </a:t>
            </a:r>
            <a:r>
              <a:rPr lang="ru-RU" dirty="0" err="1"/>
              <a:t>сертифікат</a:t>
            </a:r>
            <a:r>
              <a:rPr lang="ru-RU" dirty="0"/>
              <a:t>, </a:t>
            </a:r>
            <a:r>
              <a:rPr lang="ru-RU" dirty="0" err="1"/>
              <a:t>довідка</a:t>
            </a:r>
            <a:r>
              <a:rPr lang="ru-RU" dirty="0"/>
              <a:t>).</a:t>
            </a:r>
          </a:p>
          <a:p>
            <a:r>
              <a:rPr lang="ru-RU" dirty="0"/>
              <a:t>         8. </a:t>
            </a:r>
            <a:r>
              <a:rPr lang="ru-RU" dirty="0" err="1"/>
              <a:t>Авторські</a:t>
            </a:r>
            <a:r>
              <a:rPr lang="ru-RU" dirty="0"/>
              <a:t> </a:t>
            </a:r>
            <a:r>
              <a:rPr lang="ru-RU" dirty="0" err="1"/>
              <a:t>розробки</a:t>
            </a:r>
            <a:r>
              <a:rPr lang="ru-RU" dirty="0"/>
              <a:t> (</a:t>
            </a:r>
            <a:r>
              <a:rPr lang="ru-RU" dirty="0" err="1"/>
              <a:t>науково</a:t>
            </a:r>
            <a:r>
              <a:rPr lang="ru-RU" dirty="0"/>
              <a:t>-методична </a:t>
            </a:r>
            <a:r>
              <a:rPr lang="ru-RU" dirty="0" err="1"/>
              <a:t>експертиза</a:t>
            </a:r>
            <a:r>
              <a:rPr lang="ru-RU" dirty="0"/>
              <a:t> </a:t>
            </a:r>
            <a:r>
              <a:rPr lang="ru-RU" dirty="0" err="1"/>
              <a:t>результатів</a:t>
            </a:r>
            <a:r>
              <a:rPr lang="ru-RU" dirty="0"/>
              <a:t> </a:t>
            </a:r>
            <a:r>
              <a:rPr lang="ru-RU" dirty="0" err="1"/>
              <a:t>професійної</a:t>
            </a:r>
            <a:r>
              <a:rPr lang="ru-RU" dirty="0"/>
              <a:t> </a:t>
            </a:r>
            <a:r>
              <a:rPr lang="ru-RU" dirty="0" err="1"/>
              <a:t>діяльності</a:t>
            </a:r>
            <a:r>
              <a:rPr lang="ru-RU" dirty="0"/>
              <a:t>  (</a:t>
            </a:r>
            <a:r>
              <a:rPr lang="ru-RU" dirty="0" err="1"/>
              <a:t>витяг</a:t>
            </a:r>
            <a:r>
              <a:rPr lang="ru-RU" dirty="0"/>
              <a:t> з протоколу    </a:t>
            </a:r>
          </a:p>
          <a:p>
            <a:r>
              <a:rPr lang="ru-RU" dirty="0"/>
              <a:t>                 </a:t>
            </a:r>
            <a:r>
              <a:rPr lang="ru-RU" dirty="0" err="1"/>
              <a:t>науково-методичної</a:t>
            </a:r>
            <a:r>
              <a:rPr lang="ru-RU" dirty="0"/>
              <a:t> ради  ВАБО, </a:t>
            </a:r>
            <a:r>
              <a:rPr lang="ru-RU" dirty="0" err="1"/>
              <a:t>наукової</a:t>
            </a:r>
            <a:r>
              <a:rPr lang="ru-RU" dirty="0"/>
              <a:t> установи).      9. </a:t>
            </a:r>
            <a:r>
              <a:rPr lang="ru-RU" dirty="0" err="1"/>
              <a:t>Публікації</a:t>
            </a:r>
            <a:r>
              <a:rPr lang="ru-RU" dirty="0"/>
              <a:t>, </a:t>
            </a:r>
            <a:r>
              <a:rPr lang="ru-RU" dirty="0" err="1"/>
              <a:t>методичні</a:t>
            </a:r>
            <a:r>
              <a:rPr lang="ru-RU" dirty="0"/>
              <a:t> </a:t>
            </a:r>
            <a:r>
              <a:rPr lang="ru-RU" dirty="0" err="1"/>
              <a:t>видання</a:t>
            </a:r>
            <a:r>
              <a:rPr lang="ru-RU" dirty="0"/>
              <a:t>.</a:t>
            </a:r>
          </a:p>
        </p:txBody>
      </p:sp>
    </p:spTree>
    <p:extLst>
      <p:ext uri="{BB962C8B-B14F-4D97-AF65-F5344CB8AC3E}">
        <p14:creationId xmlns:p14="http://schemas.microsoft.com/office/powerpoint/2010/main" val="2623763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1828800" y="0"/>
            <a:ext cx="10472383" cy="903013"/>
          </a:xfrm>
        </p:spPr>
        <p:txBody>
          <a:bodyPr>
            <a:normAutofit/>
          </a:bodyPr>
          <a:lstStyle/>
          <a:p>
            <a:pPr algn="ctr"/>
            <a:r>
              <a:rPr lang="ru-RU" b="1" dirty="0" err="1">
                <a:solidFill>
                  <a:srgbClr val="1F464B"/>
                </a:solidFill>
              </a:rPr>
              <a:t>Результати</a:t>
            </a:r>
            <a:r>
              <a:rPr lang="ru-RU" b="1" dirty="0">
                <a:solidFill>
                  <a:srgbClr val="1F464B"/>
                </a:solidFill>
              </a:rPr>
              <a:t> </a:t>
            </a:r>
            <a:r>
              <a:rPr lang="ru-RU" b="1" dirty="0" err="1">
                <a:solidFill>
                  <a:srgbClr val="1F464B"/>
                </a:solidFill>
              </a:rPr>
              <a:t>атестації</a:t>
            </a:r>
            <a:endParaRPr lang="ru-RU" b="1" dirty="0">
              <a:solidFill>
                <a:srgbClr val="1F464B"/>
              </a:solidFill>
            </a:endParaRPr>
          </a:p>
        </p:txBody>
      </p:sp>
      <p:graphicFrame>
        <p:nvGraphicFramePr>
          <p:cNvPr id="7" name="Місце для вмісту 2">
            <a:extLst>
              <a:ext uri="{FF2B5EF4-FFF2-40B4-BE49-F238E27FC236}">
                <a16:creationId xmlns:a16="http://schemas.microsoft.com/office/drawing/2014/main" xmlns="" id="{8B9316F2-4668-49CF-9F32-1FF9B6E48479}"/>
              </a:ext>
            </a:extLst>
          </p:cNvPr>
          <p:cNvGraphicFramePr>
            <a:graphicFrameLocks/>
          </p:cNvGraphicFramePr>
          <p:nvPr>
            <p:extLst>
              <p:ext uri="{D42A27DB-BD31-4B8C-83A1-F6EECF244321}">
                <p14:modId xmlns:p14="http://schemas.microsoft.com/office/powerpoint/2010/main" val="617105463"/>
              </p:ext>
            </p:extLst>
          </p:nvPr>
        </p:nvGraphicFramePr>
        <p:xfrm>
          <a:off x="0" y="859809"/>
          <a:ext cx="12191999" cy="599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2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122830"/>
            <a:ext cx="9940637" cy="971253"/>
          </a:xfrm>
        </p:spPr>
        <p:txBody>
          <a:bodyPr>
            <a:normAutofit fontScale="90000"/>
          </a:bodyPr>
          <a:lstStyle/>
          <a:p>
            <a:pPr algn="ctr"/>
            <a:r>
              <a:rPr lang="ru-RU" b="1" dirty="0" err="1">
                <a:solidFill>
                  <a:srgbClr val="1F464B"/>
                </a:solidFill>
              </a:rPr>
              <a:t>Управлінська</a:t>
            </a:r>
            <a:r>
              <a:rPr lang="ru-RU" b="1" dirty="0">
                <a:solidFill>
                  <a:srgbClr val="1F464B"/>
                </a:solidFill>
              </a:rPr>
              <a:t> </a:t>
            </a:r>
            <a:r>
              <a:rPr lang="ru-RU" b="1" dirty="0" err="1">
                <a:solidFill>
                  <a:srgbClr val="1F464B"/>
                </a:solidFill>
              </a:rPr>
              <a:t>діяльність</a:t>
            </a:r>
            <a:r>
              <a:rPr lang="ru-RU" b="1" dirty="0">
                <a:solidFill>
                  <a:srgbClr val="1F464B"/>
                </a:solidFill>
              </a:rPr>
              <a:t> </a:t>
            </a:r>
            <a:r>
              <a:rPr lang="ru-RU" b="1" dirty="0" err="1">
                <a:solidFill>
                  <a:srgbClr val="1F464B"/>
                </a:solidFill>
              </a:rPr>
              <a:t>щодо</a:t>
            </a:r>
            <a:r>
              <a:rPr lang="ru-RU" b="1" dirty="0">
                <a:solidFill>
                  <a:srgbClr val="1F464B"/>
                </a:solidFill>
              </a:rPr>
              <a:t> </a:t>
            </a:r>
            <a:br>
              <a:rPr lang="ru-RU" b="1" dirty="0">
                <a:solidFill>
                  <a:srgbClr val="1F464B"/>
                </a:solidFill>
              </a:rPr>
            </a:br>
            <a:r>
              <a:rPr lang="ru-RU" b="1" dirty="0" err="1">
                <a:solidFill>
                  <a:srgbClr val="1F464B"/>
                </a:solidFill>
              </a:rPr>
              <a:t>атестації</a:t>
            </a:r>
            <a:r>
              <a:rPr lang="ru-RU" b="1" dirty="0">
                <a:solidFill>
                  <a:srgbClr val="1F464B"/>
                </a:solidFill>
              </a:rPr>
              <a:t> </a:t>
            </a:r>
            <a:r>
              <a:rPr lang="ru-RU" b="1" dirty="0" err="1">
                <a:solidFill>
                  <a:srgbClr val="1F464B"/>
                </a:solidFill>
              </a:rPr>
              <a:t>педагогічних</a:t>
            </a:r>
            <a:r>
              <a:rPr lang="ru-RU" b="1" dirty="0">
                <a:solidFill>
                  <a:srgbClr val="1F464B"/>
                </a:solidFill>
              </a:rPr>
              <a:t> </a:t>
            </a:r>
            <a:r>
              <a:rPr lang="ru-RU" b="1" dirty="0" err="1">
                <a:solidFill>
                  <a:srgbClr val="1F464B"/>
                </a:solidFill>
              </a:rPr>
              <a:t>працівників</a:t>
            </a:r>
            <a:r>
              <a:rPr lang="ru-RU" b="1" dirty="0">
                <a:solidFill>
                  <a:srgbClr val="1F464B"/>
                </a:solidFill>
              </a:rPr>
              <a:t> </a:t>
            </a:r>
          </a:p>
        </p:txBody>
      </p:sp>
      <p:sp>
        <p:nvSpPr>
          <p:cNvPr id="3" name="Прямоугольник 2"/>
          <p:cNvSpPr/>
          <p:nvPr/>
        </p:nvSpPr>
        <p:spPr>
          <a:xfrm>
            <a:off x="832513" y="1268950"/>
            <a:ext cx="10563368" cy="5016758"/>
          </a:xfrm>
          <a:prstGeom prst="rect">
            <a:avLst/>
          </a:prstGeom>
        </p:spPr>
        <p:txBody>
          <a:bodyPr wrap="square">
            <a:spAutoFit/>
          </a:bodyPr>
          <a:lstStyle/>
          <a:p>
            <a:r>
              <a:rPr lang="ru-RU" sz="2000" dirty="0" err="1"/>
              <a:t>пов’язана</a:t>
            </a:r>
            <a:r>
              <a:rPr lang="ru-RU" sz="2000" dirty="0"/>
              <a:t> з </a:t>
            </a:r>
            <a:r>
              <a:rPr lang="ru-RU" sz="2000" dirty="0" err="1"/>
              <a:t>плануванням</a:t>
            </a:r>
            <a:r>
              <a:rPr lang="ru-RU" sz="2000" dirty="0"/>
              <a:t>, </a:t>
            </a:r>
            <a:r>
              <a:rPr lang="ru-RU" sz="2000" dirty="0" err="1"/>
              <a:t>організацією</a:t>
            </a:r>
            <a:r>
              <a:rPr lang="ru-RU" sz="2000" dirty="0"/>
              <a:t> та </a:t>
            </a:r>
            <a:r>
              <a:rPr lang="ru-RU" sz="2000" dirty="0" err="1"/>
              <a:t>координацією</a:t>
            </a:r>
            <a:r>
              <a:rPr lang="ru-RU" sz="2000" dirty="0"/>
              <a:t> </a:t>
            </a:r>
            <a:r>
              <a:rPr lang="ru-RU" sz="2000" dirty="0" err="1"/>
              <a:t>атестаційного</a:t>
            </a:r>
            <a:r>
              <a:rPr lang="ru-RU" sz="2000" dirty="0"/>
              <a:t> </a:t>
            </a:r>
            <a:r>
              <a:rPr lang="ru-RU" sz="2000" dirty="0" err="1"/>
              <a:t>процесу</a:t>
            </a:r>
            <a:r>
              <a:rPr lang="ru-RU" sz="2000" dirty="0"/>
              <a:t> і </a:t>
            </a:r>
            <a:r>
              <a:rPr lang="ru-RU" sz="2000" dirty="0" err="1"/>
              <a:t>передбачає</a:t>
            </a:r>
            <a:r>
              <a:rPr lang="ru-RU" sz="2000" dirty="0"/>
              <a:t>, як правило, </a:t>
            </a:r>
            <a:r>
              <a:rPr lang="ru-RU" sz="2000" dirty="0" err="1"/>
              <a:t>такі</a:t>
            </a:r>
            <a:r>
              <a:rPr lang="ru-RU" sz="2000" dirty="0"/>
              <a:t> </a:t>
            </a:r>
            <a:r>
              <a:rPr lang="ru-RU" sz="2000" dirty="0" err="1"/>
              <a:t>дії</a:t>
            </a:r>
            <a:r>
              <a:rPr lang="ru-RU" sz="2000" dirty="0"/>
              <a:t>: </a:t>
            </a:r>
            <a:r>
              <a:rPr lang="ru-RU" sz="2000" dirty="0" err="1"/>
              <a:t>створення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інформування</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проведення</a:t>
            </a:r>
            <a:r>
              <a:rPr lang="ru-RU" sz="2000" dirty="0"/>
              <a:t> </a:t>
            </a:r>
            <a:r>
              <a:rPr lang="ru-RU" sz="2000" dirty="0" err="1"/>
              <a:t>атестаційних</a:t>
            </a:r>
            <a:r>
              <a:rPr lang="ru-RU" sz="2000" dirty="0"/>
              <a:t> процедур, </a:t>
            </a:r>
            <a:r>
              <a:rPr lang="ru-RU" sz="2000" dirty="0" err="1"/>
              <a:t>аналіз</a:t>
            </a:r>
            <a:r>
              <a:rPr lang="ru-RU" sz="2000" dirty="0"/>
              <a:t> </a:t>
            </a:r>
            <a:r>
              <a:rPr lang="ru-RU" sz="2000" dirty="0" err="1"/>
              <a:t>результатів</a:t>
            </a:r>
            <a:r>
              <a:rPr lang="ru-RU" sz="2000" dirty="0"/>
              <a:t>, </a:t>
            </a:r>
            <a:r>
              <a:rPr lang="ru-RU" sz="2000" dirty="0" err="1"/>
              <a:t>прийняття</a:t>
            </a:r>
            <a:r>
              <a:rPr lang="ru-RU" sz="2000" dirty="0"/>
              <a:t> </a:t>
            </a:r>
            <a:r>
              <a:rPr lang="ru-RU" sz="2000" dirty="0" err="1"/>
              <a:t>рішення</a:t>
            </a:r>
            <a:r>
              <a:rPr lang="ru-RU" sz="2000" dirty="0"/>
              <a:t>.</a:t>
            </a:r>
          </a:p>
          <a:p>
            <a:r>
              <a:rPr lang="ru-RU" sz="2000" dirty="0" err="1"/>
              <a:t>Положення</a:t>
            </a:r>
            <a:r>
              <a:rPr lang="ru-RU" sz="2000" dirty="0"/>
              <a:t> </a:t>
            </a:r>
            <a:r>
              <a:rPr lang="ru-RU" sz="2000" dirty="0" err="1"/>
              <a:t>регламентує</a:t>
            </a:r>
            <a:r>
              <a:rPr lang="ru-RU" sz="2000" dirty="0"/>
              <a:t> порядок </a:t>
            </a:r>
            <a:r>
              <a:rPr lang="ru-RU" sz="2000" dirty="0" err="1"/>
              <a:t>проведення</a:t>
            </a:r>
            <a:r>
              <a:rPr lang="ru-RU" sz="2000" dirty="0"/>
              <a:t> </a:t>
            </a:r>
            <a:r>
              <a:rPr lang="ru-RU" sz="2000" dirty="0" err="1"/>
              <a:t>атестації</a:t>
            </a:r>
            <a:r>
              <a:rPr lang="ru-RU" sz="2000" dirty="0"/>
              <a:t>, </a:t>
            </a:r>
            <a:r>
              <a:rPr lang="ru-RU" sz="2000" dirty="0" err="1"/>
              <a:t>зокрема</a:t>
            </a:r>
            <a:r>
              <a:rPr lang="ru-RU" sz="2000" dirty="0"/>
              <a:t>:</a:t>
            </a:r>
          </a:p>
          <a:p>
            <a:pPr marL="342900" indent="-342900">
              <a:buFont typeface="Wingdings" pitchFamily="2" charset="2"/>
              <a:buChar char="Ø"/>
            </a:pPr>
            <a:r>
              <a:rPr lang="ru-RU" sz="2000" dirty="0"/>
              <a:t>до 20 </a:t>
            </a:r>
            <a:r>
              <a:rPr lang="ru-RU" sz="2000" dirty="0" err="1"/>
              <a:t>вересня</a:t>
            </a:r>
            <a:r>
              <a:rPr lang="ru-RU" sz="2000" dirty="0"/>
              <a:t> − </a:t>
            </a:r>
            <a:r>
              <a:rPr lang="ru-RU" sz="2000" dirty="0" err="1"/>
              <a:t>утворення</a:t>
            </a:r>
            <a:r>
              <a:rPr lang="ru-RU" sz="2000" dirty="0"/>
              <a:t> </a:t>
            </a:r>
            <a:r>
              <a:rPr lang="ru-RU" sz="2000" dirty="0" err="1"/>
              <a:t>атестаційних</a:t>
            </a:r>
            <a:r>
              <a:rPr lang="ru-RU" sz="2000" dirty="0"/>
              <a:t> </a:t>
            </a:r>
            <a:r>
              <a:rPr lang="ru-RU" sz="2000" dirty="0" err="1"/>
              <a:t>комісій</a:t>
            </a:r>
            <a:r>
              <a:rPr lang="ru-RU" sz="2000" dirty="0"/>
              <a:t>;</a:t>
            </a:r>
          </a:p>
          <a:p>
            <a:pPr marL="342900" indent="-342900">
              <a:buFont typeface="Wingdings" pitchFamily="2" charset="2"/>
              <a:buChar char="Ø"/>
            </a:pPr>
            <a:r>
              <a:rPr lang="ru-RU" sz="2000" dirty="0"/>
              <a:t>до 10 </a:t>
            </a:r>
            <a:r>
              <a:rPr lang="ru-RU" sz="2000" dirty="0" err="1"/>
              <a:t>жовтня</a:t>
            </a:r>
            <a:r>
              <a:rPr lang="ru-RU" sz="2000" dirty="0"/>
              <a:t> – </a:t>
            </a:r>
            <a:r>
              <a:rPr lang="ru-RU" sz="2000" dirty="0" err="1"/>
              <a:t>атестаційна</a:t>
            </a:r>
            <a:r>
              <a:rPr lang="ru-RU" sz="2000" dirty="0"/>
              <a:t> </a:t>
            </a:r>
            <a:r>
              <a:rPr lang="ru-RU" sz="2000" dirty="0" err="1"/>
              <a:t>комісія</a:t>
            </a:r>
            <a:r>
              <a:rPr lang="ru-RU" sz="2000" dirty="0"/>
              <a:t> </a:t>
            </a:r>
            <a:r>
              <a:rPr lang="ru-RU" sz="2000" dirty="0" err="1"/>
              <a:t>складає</a:t>
            </a:r>
            <a:r>
              <a:rPr lang="ru-RU" sz="2000" dirty="0"/>
              <a:t> і </a:t>
            </a:r>
            <a:r>
              <a:rPr lang="ru-RU" sz="2000" dirty="0" err="1"/>
              <a:t>затверджує</a:t>
            </a:r>
            <a:r>
              <a:rPr lang="ru-RU" sz="2000" dirty="0"/>
              <a:t> список </a:t>
            </a:r>
            <a:r>
              <a:rPr lang="ru-RU" sz="2000" dirty="0" err="1"/>
              <a:t>педагогічних</a:t>
            </a:r>
            <a:r>
              <a:rPr lang="ru-RU" sz="2000" dirty="0"/>
              <a:t> </a:t>
            </a:r>
            <a:r>
              <a:rPr lang="ru-RU" sz="2000" dirty="0" err="1"/>
              <a:t>працівників</a:t>
            </a:r>
            <a:r>
              <a:rPr lang="ru-RU" sz="2000" dirty="0"/>
              <a:t>, </a:t>
            </a:r>
            <a:r>
              <a:rPr lang="ru-RU" sz="2000" dirty="0" err="1"/>
              <a:t>які</a:t>
            </a:r>
            <a:r>
              <a:rPr lang="ru-RU" sz="2000" dirty="0"/>
              <a:t> </a:t>
            </a:r>
            <a:r>
              <a:rPr lang="ru-RU" sz="2000" dirty="0" err="1"/>
              <a:t>підлягають</a:t>
            </a:r>
            <a:r>
              <a:rPr lang="ru-RU" sz="2000" dirty="0"/>
              <a:t> </a:t>
            </a:r>
            <a:r>
              <a:rPr lang="ru-RU" sz="2000" dirty="0" err="1"/>
              <a:t>черговій</a:t>
            </a:r>
            <a:r>
              <a:rPr lang="ru-RU" sz="2000" dirty="0"/>
              <a:t> </a:t>
            </a:r>
            <a:r>
              <a:rPr lang="ru-RU" sz="2000" dirty="0" err="1"/>
              <a:t>атестації</a:t>
            </a:r>
            <a:r>
              <a:rPr lang="ru-RU" sz="2000" dirty="0"/>
              <a:t> в </a:t>
            </a:r>
            <a:r>
              <a:rPr lang="ru-RU" sz="2000" dirty="0" err="1"/>
              <a:t>наступному</a:t>
            </a:r>
            <a:r>
              <a:rPr lang="ru-RU" sz="2000" dirty="0"/>
              <a:t> календарному </a:t>
            </a:r>
            <a:r>
              <a:rPr lang="ru-RU" sz="2000" dirty="0" err="1"/>
              <a:t>році</a:t>
            </a:r>
            <a:r>
              <a:rPr lang="ru-RU" sz="2000" dirty="0"/>
              <a:t>, </a:t>
            </a:r>
            <a:r>
              <a:rPr lang="ru-RU" sz="2000" dirty="0" err="1"/>
              <a:t>визначає</a:t>
            </a:r>
            <a:r>
              <a:rPr lang="ru-RU" sz="2000" dirty="0"/>
              <a:t> строки </a:t>
            </a:r>
            <a:r>
              <a:rPr lang="ru-RU" sz="2000" dirty="0" err="1"/>
              <a:t>проведення</a:t>
            </a:r>
            <a:r>
              <a:rPr lang="ru-RU" sz="2000" dirty="0"/>
              <a:t> </a:t>
            </a:r>
            <a:r>
              <a:rPr lang="ru-RU" sz="2000" dirty="0" err="1"/>
              <a:t>атестації</a:t>
            </a:r>
            <a:r>
              <a:rPr lang="ru-RU" sz="2000" dirty="0"/>
              <a:t> та </a:t>
            </a:r>
            <a:r>
              <a:rPr lang="ru-RU" sz="2000" dirty="0" err="1"/>
              <a:t>графік</a:t>
            </a:r>
            <a:r>
              <a:rPr lang="ru-RU" sz="2000" dirty="0"/>
              <a:t> </a:t>
            </a:r>
            <a:r>
              <a:rPr lang="ru-RU" sz="2000" dirty="0" err="1"/>
              <a:t>проведення</a:t>
            </a:r>
            <a:r>
              <a:rPr lang="ru-RU" sz="2000" dirty="0"/>
              <a:t> </a:t>
            </a:r>
            <a:r>
              <a:rPr lang="ru-RU" sz="2000" dirty="0" err="1"/>
              <a:t>засідань</a:t>
            </a:r>
            <a:r>
              <a:rPr lang="ru-RU" sz="2000" dirty="0"/>
              <a:t>;                                                              </a:t>
            </a:r>
            <a:r>
              <a:rPr lang="ru-RU" sz="2000" dirty="0" err="1"/>
              <a:t>визначаються</a:t>
            </a:r>
            <a:r>
              <a:rPr lang="ru-RU" sz="2000" dirty="0"/>
              <a:t> строки та </a:t>
            </a:r>
            <a:r>
              <a:rPr lang="ru-RU" sz="2000" dirty="0" err="1"/>
              <a:t>адреси</a:t>
            </a:r>
            <a:r>
              <a:rPr lang="ru-RU" sz="2000" dirty="0"/>
              <a:t> </a:t>
            </a:r>
            <a:r>
              <a:rPr lang="ru-RU" sz="2000" dirty="0" err="1"/>
              <a:t>електронної</a:t>
            </a:r>
            <a:r>
              <a:rPr lang="ru-RU" sz="2000" dirty="0"/>
              <a:t> </a:t>
            </a:r>
            <a:r>
              <a:rPr lang="ru-RU" sz="2000" dirty="0" err="1"/>
              <a:t>пошти</a:t>
            </a:r>
            <a:r>
              <a:rPr lang="ru-RU" sz="2000" dirty="0"/>
              <a:t> для </a:t>
            </a:r>
            <a:r>
              <a:rPr lang="ru-RU" sz="2000" dirty="0" err="1"/>
              <a:t>подання</a:t>
            </a:r>
            <a:r>
              <a:rPr lang="ru-RU" sz="2000" dirty="0"/>
              <a:t> </a:t>
            </a:r>
            <a:r>
              <a:rPr lang="ru-RU" sz="2000" dirty="0" err="1"/>
              <a:t>педагогічними</a:t>
            </a:r>
            <a:r>
              <a:rPr lang="ru-RU" sz="2000" dirty="0"/>
              <a:t> </a:t>
            </a:r>
            <a:r>
              <a:rPr lang="ru-RU" sz="2000" dirty="0" err="1"/>
              <a:t>працівниками</a:t>
            </a:r>
            <a:r>
              <a:rPr lang="ru-RU" sz="2000" dirty="0"/>
              <a:t> </a:t>
            </a:r>
            <a:r>
              <a:rPr lang="ru-RU" sz="2000" dirty="0" err="1"/>
              <a:t>документів</a:t>
            </a:r>
            <a:r>
              <a:rPr lang="ru-RU" sz="2000" dirty="0"/>
              <a:t>;</a:t>
            </a:r>
          </a:p>
          <a:p>
            <a:pPr marL="342900" indent="-342900">
              <a:buFont typeface="Wingdings" pitchFamily="2" charset="2"/>
              <a:buChar char="Ø"/>
            </a:pPr>
            <a:r>
              <a:rPr lang="ru-RU" sz="2000" dirty="0"/>
              <a:t>до 20 </a:t>
            </a:r>
            <a:r>
              <a:rPr lang="ru-RU" sz="2000" dirty="0" err="1"/>
              <a:t>грудня</a:t>
            </a:r>
            <a:r>
              <a:rPr lang="ru-RU" sz="2000" dirty="0"/>
              <a:t> – </a:t>
            </a:r>
            <a:r>
              <a:rPr lang="ru-RU" sz="2000" dirty="0" err="1"/>
              <a:t>подання</a:t>
            </a:r>
            <a:r>
              <a:rPr lang="ru-RU" sz="2000" dirty="0"/>
              <a:t> до </a:t>
            </a:r>
            <a:r>
              <a:rPr lang="ru-RU" sz="2000" dirty="0" err="1"/>
              <a:t>атестаційної</a:t>
            </a:r>
            <a:r>
              <a:rPr lang="ru-RU" sz="2000" dirty="0"/>
              <a:t> </a:t>
            </a:r>
            <a:r>
              <a:rPr lang="ru-RU" sz="2000" dirty="0" err="1"/>
              <a:t>комісії</a:t>
            </a:r>
            <a:r>
              <a:rPr lang="ru-RU" sz="2000" dirty="0"/>
              <a:t> </a:t>
            </a:r>
            <a:r>
              <a:rPr lang="ru-RU" sz="2000" dirty="0" err="1"/>
              <a:t>заяв</a:t>
            </a:r>
            <a:r>
              <a:rPr lang="ru-RU" sz="2000" dirty="0"/>
              <a:t> </a:t>
            </a:r>
            <a:r>
              <a:rPr lang="ru-RU" sz="2000" dirty="0" err="1"/>
              <a:t>педагогічних</a:t>
            </a:r>
            <a:r>
              <a:rPr lang="ru-RU" sz="2000" dirty="0"/>
              <a:t> </a:t>
            </a:r>
            <a:r>
              <a:rPr lang="ru-RU" sz="2000" dirty="0" err="1"/>
              <a:t>працівників</a:t>
            </a:r>
            <a:r>
              <a:rPr lang="ru-RU" sz="2000" dirty="0"/>
              <a:t> для </a:t>
            </a:r>
            <a:r>
              <a:rPr lang="ru-RU" sz="2000" dirty="0" err="1"/>
              <a:t>проведення</a:t>
            </a:r>
            <a:r>
              <a:rPr lang="ru-RU" sz="2000" dirty="0"/>
              <a:t> </a:t>
            </a:r>
            <a:r>
              <a:rPr lang="ru-RU" sz="2000" dirty="0" err="1"/>
              <a:t>позачергової</a:t>
            </a:r>
            <a:r>
              <a:rPr lang="ru-RU" sz="2000" dirty="0"/>
              <a:t> </a:t>
            </a:r>
            <a:r>
              <a:rPr lang="ru-RU" sz="2000" dirty="0" err="1"/>
              <a:t>атестації</a:t>
            </a:r>
            <a:r>
              <a:rPr lang="ru-RU" sz="2000" dirty="0"/>
              <a:t> та </a:t>
            </a:r>
            <a:r>
              <a:rPr lang="ru-RU" sz="2000" dirty="0" err="1"/>
              <a:t>проведення</a:t>
            </a:r>
            <a:r>
              <a:rPr lang="ru-RU" sz="2000" dirty="0"/>
              <a:t> </a:t>
            </a:r>
            <a:r>
              <a:rPr lang="ru-RU" sz="2000" dirty="0" err="1"/>
              <a:t>чергової</a:t>
            </a:r>
            <a:r>
              <a:rPr lang="ru-RU" sz="2000" dirty="0"/>
              <a:t> </a:t>
            </a:r>
            <a:r>
              <a:rPr lang="ru-RU" sz="2000" dirty="0" err="1"/>
              <a:t>атестації</a:t>
            </a:r>
            <a:r>
              <a:rPr lang="ru-RU" sz="2000" dirty="0"/>
              <a:t> </a:t>
            </a:r>
            <a:r>
              <a:rPr lang="ru-RU" sz="2000" dirty="0" err="1"/>
              <a:t>від</a:t>
            </a:r>
            <a:r>
              <a:rPr lang="ru-RU" sz="2000" dirty="0"/>
              <a:t> </a:t>
            </a:r>
            <a:r>
              <a:rPr lang="ru-RU" sz="2000" dirty="0" err="1"/>
              <a:t>педпрацівників</a:t>
            </a:r>
            <a:r>
              <a:rPr lang="ru-RU" sz="2000" dirty="0"/>
              <a:t> </a:t>
            </a:r>
            <a:r>
              <a:rPr lang="ru-RU" sz="2000" dirty="0" err="1"/>
              <a:t>які</a:t>
            </a:r>
            <a:r>
              <a:rPr lang="ru-RU" sz="2000" dirty="0"/>
              <a:t> з </a:t>
            </a:r>
            <a:r>
              <a:rPr lang="ru-RU" sz="2000" dirty="0" err="1"/>
              <a:t>певних</a:t>
            </a:r>
            <a:r>
              <a:rPr lang="ru-RU" sz="2000" dirty="0"/>
              <a:t> причин не </a:t>
            </a:r>
            <a:r>
              <a:rPr lang="ru-RU" sz="2000" dirty="0" err="1"/>
              <a:t>були</a:t>
            </a:r>
            <a:r>
              <a:rPr lang="ru-RU" sz="2000" dirty="0"/>
              <a:t> </a:t>
            </a:r>
            <a:r>
              <a:rPr lang="ru-RU" sz="2000" dirty="0" err="1"/>
              <a:t>включені</a:t>
            </a:r>
            <a:r>
              <a:rPr lang="ru-RU" sz="2000" dirty="0"/>
              <a:t> у список;                                                                                           </a:t>
            </a:r>
            <a:r>
              <a:rPr lang="ru-RU" sz="2000" dirty="0" err="1"/>
              <a:t>затвердження</a:t>
            </a:r>
            <a:r>
              <a:rPr lang="ru-RU" sz="2000" dirty="0"/>
              <a:t> </a:t>
            </a:r>
            <a:r>
              <a:rPr lang="ru-RU" sz="2000" dirty="0" err="1"/>
              <a:t>відповідних</a:t>
            </a:r>
            <a:r>
              <a:rPr lang="ru-RU" sz="2000" dirty="0"/>
              <a:t> </a:t>
            </a:r>
            <a:r>
              <a:rPr lang="ru-RU" sz="2000" dirty="0" err="1"/>
              <a:t>списків</a:t>
            </a:r>
            <a:r>
              <a:rPr lang="ru-RU" sz="2000" dirty="0"/>
              <a:t>;  </a:t>
            </a:r>
          </a:p>
          <a:p>
            <a:pPr marL="342900" indent="-342900">
              <a:buFont typeface="Wingdings" pitchFamily="2" charset="2"/>
              <a:buChar char="Ø"/>
            </a:pPr>
            <a:r>
              <a:rPr lang="ru-RU" sz="2000" dirty="0"/>
              <a:t>до </a:t>
            </a:r>
            <a:r>
              <a:rPr lang="ru-RU" sz="2000" dirty="0" err="1"/>
              <a:t>кінця</a:t>
            </a:r>
            <a:r>
              <a:rPr lang="ru-RU" sz="2000" dirty="0"/>
              <a:t> </a:t>
            </a:r>
            <a:r>
              <a:rPr lang="ru-RU" sz="2000" dirty="0" err="1"/>
              <a:t>квітня</a:t>
            </a:r>
            <a:r>
              <a:rPr lang="ru-RU" sz="2000" dirty="0"/>
              <a:t> − </a:t>
            </a:r>
            <a:r>
              <a:rPr lang="ru-RU" sz="2000" dirty="0" err="1"/>
              <a:t>ухвалення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про </a:t>
            </a:r>
            <a:r>
              <a:rPr lang="ru-RU" sz="2000" dirty="0" err="1"/>
              <a:t>результати</a:t>
            </a:r>
            <a:r>
              <a:rPr lang="ru-RU" sz="2000" dirty="0"/>
              <a:t> </a:t>
            </a:r>
            <a:r>
              <a:rPr lang="ru-RU" sz="2000" dirty="0" err="1"/>
              <a:t>атестації</a:t>
            </a:r>
            <a:r>
              <a:rPr lang="ru-RU" sz="2000" dirty="0"/>
              <a:t> (не </a:t>
            </a:r>
            <a:r>
              <a:rPr lang="ru-RU" sz="2000" dirty="0" err="1"/>
              <a:t>пізніше</a:t>
            </a:r>
            <a:r>
              <a:rPr lang="ru-RU" sz="2000" dirty="0"/>
              <a:t> 1 </a:t>
            </a:r>
            <a:r>
              <a:rPr lang="ru-RU" sz="2000" dirty="0" err="1"/>
              <a:t>квітня</a:t>
            </a:r>
            <a:r>
              <a:rPr lang="ru-RU" sz="2000" dirty="0"/>
              <a:t> – </a:t>
            </a:r>
            <a:r>
              <a:rPr lang="ru-RU" sz="2000" dirty="0" err="1"/>
              <a:t>комісії</a:t>
            </a:r>
            <a:r>
              <a:rPr lang="ru-RU" sz="2000" dirty="0"/>
              <a:t> </a:t>
            </a:r>
            <a:r>
              <a:rPr lang="en-US" sz="2000" dirty="0"/>
              <a:t>I </a:t>
            </a:r>
            <a:r>
              <a:rPr lang="ru-RU" sz="2000" dirty="0" err="1"/>
              <a:t>рівня</a:t>
            </a:r>
            <a:r>
              <a:rPr lang="ru-RU" sz="2000" dirty="0"/>
              <a:t>, не </a:t>
            </a:r>
            <a:r>
              <a:rPr lang="ru-RU" sz="2000" dirty="0" err="1"/>
              <a:t>пізніше</a:t>
            </a:r>
            <a:r>
              <a:rPr lang="ru-RU" sz="2000" dirty="0"/>
              <a:t> 25 </a:t>
            </a:r>
            <a:r>
              <a:rPr lang="ru-RU" sz="2000" dirty="0" err="1"/>
              <a:t>квітня</a:t>
            </a:r>
            <a:r>
              <a:rPr lang="ru-RU" sz="2000" dirty="0"/>
              <a:t> – </a:t>
            </a:r>
            <a:r>
              <a:rPr lang="ru-RU" sz="2000" dirty="0" err="1"/>
              <a:t>комісії</a:t>
            </a:r>
            <a:r>
              <a:rPr lang="ru-RU" sz="2000" dirty="0"/>
              <a:t> </a:t>
            </a:r>
            <a:r>
              <a:rPr lang="en-US" sz="2000" dirty="0"/>
              <a:t>II-III </a:t>
            </a:r>
            <a:r>
              <a:rPr lang="ru-RU" sz="2000" dirty="0" err="1"/>
              <a:t>рівня</a:t>
            </a:r>
            <a:r>
              <a:rPr lang="ru-RU" sz="2000" dirty="0"/>
              <a:t>).</a:t>
            </a:r>
          </a:p>
        </p:txBody>
      </p:sp>
    </p:spTree>
    <p:extLst>
      <p:ext uri="{BB962C8B-B14F-4D97-AF65-F5344CB8AC3E}">
        <p14:creationId xmlns:p14="http://schemas.microsoft.com/office/powerpoint/2010/main" val="408270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122830"/>
            <a:ext cx="9940637" cy="971253"/>
          </a:xfrm>
        </p:spPr>
        <p:txBody>
          <a:bodyPr>
            <a:normAutofit/>
          </a:bodyPr>
          <a:lstStyle/>
          <a:p>
            <a:pPr algn="ctr"/>
            <a:r>
              <a:rPr lang="ru-RU" b="1" dirty="0" err="1">
                <a:solidFill>
                  <a:srgbClr val="1F464B"/>
                </a:solidFill>
              </a:rPr>
              <a:t>Атестаційні</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pic>
        <p:nvPicPr>
          <p:cNvPr id="4" name="Рисунок 3">
            <a:extLst>
              <a:ext uri="{FF2B5EF4-FFF2-40B4-BE49-F238E27FC236}">
                <a16:creationId xmlns:a16="http://schemas.microsoft.com/office/drawing/2014/main" xmlns="" id="{9DBBBD21-2B4E-429C-AEE5-E12527B51E8D}"/>
              </a:ext>
            </a:extLst>
          </p:cNvPr>
          <p:cNvPicPr>
            <a:picLocks noChangeAspect="1"/>
          </p:cNvPicPr>
          <p:nvPr/>
        </p:nvPicPr>
        <p:blipFill>
          <a:blip r:embed="rId2"/>
          <a:stretch>
            <a:fillRect/>
          </a:stretch>
        </p:blipFill>
        <p:spPr>
          <a:xfrm>
            <a:off x="989162" y="1642548"/>
            <a:ext cx="10213675" cy="4718778"/>
          </a:xfrm>
          <a:prstGeom prst="rect">
            <a:avLst/>
          </a:prstGeom>
        </p:spPr>
      </p:pic>
      <p:sp>
        <p:nvSpPr>
          <p:cNvPr id="5" name="Прямоугольник 4">
            <a:extLst>
              <a:ext uri="{FF2B5EF4-FFF2-40B4-BE49-F238E27FC236}">
                <a16:creationId xmlns:a16="http://schemas.microsoft.com/office/drawing/2014/main" xmlns="" id="{40648B98-C6D3-48E6-89D7-B8D26DE59E60}"/>
              </a:ext>
            </a:extLst>
          </p:cNvPr>
          <p:cNvSpPr/>
          <p:nvPr/>
        </p:nvSpPr>
        <p:spPr>
          <a:xfrm>
            <a:off x="1605479" y="1998950"/>
            <a:ext cx="8981040" cy="4158190"/>
          </a:xfrm>
          <a:prstGeom prst="rect">
            <a:avLst/>
          </a:prstGeom>
        </p:spPr>
        <p:txBody>
          <a:bodyPr wrap="square">
            <a:spAutoFit/>
          </a:bodyPr>
          <a:lstStyle/>
          <a:p>
            <a:pPr marL="12700" marR="107950" lvl="0">
              <a:lnSpc>
                <a:spcPct val="131000"/>
              </a:lnSpc>
              <a:spcBef>
                <a:spcPts val="95"/>
              </a:spcBef>
            </a:pPr>
            <a:r>
              <a:rPr lang="ru-RU" sz="1600" spc="30" dirty="0">
                <a:solidFill>
                  <a:srgbClr val="252525"/>
                </a:solidFill>
                <a:cs typeface="Arial"/>
              </a:rPr>
              <a:t>До</a:t>
            </a:r>
            <a:r>
              <a:rPr lang="ru-RU" sz="1600" spc="-20" dirty="0">
                <a:solidFill>
                  <a:srgbClr val="252525"/>
                </a:solidFill>
                <a:cs typeface="Arial"/>
              </a:rPr>
              <a:t> </a:t>
            </a:r>
            <a:r>
              <a:rPr lang="ru-RU" sz="1600" spc="55" dirty="0" err="1">
                <a:solidFill>
                  <a:srgbClr val="252525"/>
                </a:solidFill>
                <a:cs typeface="Arial"/>
              </a:rPr>
              <a:t>роботи</a:t>
            </a:r>
            <a:r>
              <a:rPr lang="ru-RU" sz="1600" spc="-35" dirty="0">
                <a:solidFill>
                  <a:srgbClr val="252525"/>
                </a:solidFill>
                <a:cs typeface="Arial"/>
              </a:rPr>
              <a:t> </a:t>
            </a:r>
            <a:r>
              <a:rPr lang="ru-RU" sz="1600" spc="25" dirty="0" err="1">
                <a:solidFill>
                  <a:srgbClr val="252525"/>
                </a:solidFill>
                <a:cs typeface="Arial"/>
              </a:rPr>
              <a:t>атестаційної</a:t>
            </a:r>
            <a:r>
              <a:rPr lang="ru-RU" sz="1600" spc="-60" dirty="0">
                <a:solidFill>
                  <a:srgbClr val="252525"/>
                </a:solidFill>
                <a:cs typeface="Arial"/>
              </a:rPr>
              <a:t> </a:t>
            </a:r>
            <a:r>
              <a:rPr lang="ru-RU" sz="1600" spc="25" dirty="0" err="1">
                <a:solidFill>
                  <a:srgbClr val="252525"/>
                </a:solidFill>
                <a:cs typeface="Arial"/>
              </a:rPr>
              <a:t>комісії</a:t>
            </a:r>
            <a:r>
              <a:rPr lang="ru-RU" sz="1600" spc="-55" dirty="0">
                <a:solidFill>
                  <a:srgbClr val="252525"/>
                </a:solidFill>
                <a:cs typeface="Arial"/>
              </a:rPr>
              <a:t> </a:t>
            </a:r>
            <a:r>
              <a:rPr lang="ru-RU" sz="1600" b="1" spc="-95" dirty="0">
                <a:solidFill>
                  <a:srgbClr val="252525"/>
                </a:solidFill>
                <a:cs typeface="Arial Black"/>
              </a:rPr>
              <a:t>не</a:t>
            </a:r>
            <a:r>
              <a:rPr lang="ru-RU" sz="1600" b="1" spc="-90" dirty="0">
                <a:solidFill>
                  <a:srgbClr val="252525"/>
                </a:solidFill>
                <a:cs typeface="Arial Black"/>
              </a:rPr>
              <a:t> </a:t>
            </a:r>
            <a:r>
              <a:rPr lang="ru-RU" sz="1600" b="1" spc="-80" dirty="0" err="1">
                <a:solidFill>
                  <a:srgbClr val="252525"/>
                </a:solidFill>
                <a:cs typeface="Arial Black"/>
              </a:rPr>
              <a:t>може</a:t>
            </a:r>
            <a:r>
              <a:rPr lang="ru-RU" sz="1600" b="1" spc="-110" dirty="0">
                <a:solidFill>
                  <a:srgbClr val="252525"/>
                </a:solidFill>
                <a:cs typeface="Arial Black"/>
              </a:rPr>
              <a:t> </a:t>
            </a:r>
            <a:r>
              <a:rPr lang="ru-RU" sz="1600" b="1" spc="-10" dirty="0">
                <a:solidFill>
                  <a:srgbClr val="252525"/>
                </a:solidFill>
                <a:cs typeface="Arial Black"/>
              </a:rPr>
              <a:t>бути</a:t>
            </a:r>
            <a:r>
              <a:rPr lang="ru-RU" sz="1600" b="1" spc="-110" dirty="0">
                <a:solidFill>
                  <a:srgbClr val="252525"/>
                </a:solidFill>
                <a:cs typeface="Arial Black"/>
              </a:rPr>
              <a:t> </a:t>
            </a:r>
            <a:r>
              <a:rPr lang="ru-RU" sz="1600" b="1" spc="-90" dirty="0">
                <a:solidFill>
                  <a:srgbClr val="252525"/>
                </a:solidFill>
                <a:cs typeface="Arial Black"/>
              </a:rPr>
              <a:t>залучена</a:t>
            </a:r>
            <a:r>
              <a:rPr lang="ru-RU" sz="1600" b="1" spc="-120" dirty="0">
                <a:solidFill>
                  <a:srgbClr val="252525"/>
                </a:solidFill>
                <a:cs typeface="Arial Black"/>
              </a:rPr>
              <a:t> </a:t>
            </a:r>
            <a:r>
              <a:rPr lang="ru-RU" sz="1600" b="1" spc="-95" dirty="0">
                <a:solidFill>
                  <a:srgbClr val="252525"/>
                </a:solidFill>
                <a:cs typeface="Arial Black"/>
              </a:rPr>
              <a:t>особа</a:t>
            </a:r>
            <a:r>
              <a:rPr lang="ru-RU" sz="1600" spc="-95" dirty="0">
                <a:solidFill>
                  <a:srgbClr val="252525"/>
                </a:solidFill>
                <a:cs typeface="Arial"/>
              </a:rPr>
              <a:t>,</a:t>
            </a:r>
            <a:r>
              <a:rPr lang="ru-RU" sz="1600" spc="-15" dirty="0">
                <a:solidFill>
                  <a:srgbClr val="252525"/>
                </a:solidFill>
                <a:cs typeface="Arial"/>
              </a:rPr>
              <a:t> </a:t>
            </a:r>
            <a:r>
              <a:rPr lang="ru-RU" sz="1600" spc="35" dirty="0">
                <a:solidFill>
                  <a:srgbClr val="252525"/>
                </a:solidFill>
                <a:cs typeface="Arial"/>
              </a:rPr>
              <a:t>яка</a:t>
            </a:r>
            <a:r>
              <a:rPr lang="ru-RU" sz="1600" spc="-30" dirty="0">
                <a:solidFill>
                  <a:srgbClr val="252525"/>
                </a:solidFill>
                <a:cs typeface="Arial"/>
              </a:rPr>
              <a:t> </a:t>
            </a:r>
            <a:r>
              <a:rPr lang="ru-RU" sz="1600" spc="50" dirty="0" err="1">
                <a:solidFill>
                  <a:srgbClr val="252525"/>
                </a:solidFill>
                <a:cs typeface="Arial"/>
              </a:rPr>
              <a:t>відповідно</a:t>
            </a:r>
            <a:r>
              <a:rPr lang="ru-RU" sz="1600" spc="50" dirty="0">
                <a:solidFill>
                  <a:srgbClr val="252525"/>
                </a:solidFill>
                <a:cs typeface="Arial"/>
              </a:rPr>
              <a:t>  </a:t>
            </a:r>
            <a:r>
              <a:rPr lang="ru-RU" sz="1600" spc="25" dirty="0">
                <a:solidFill>
                  <a:srgbClr val="252525"/>
                </a:solidFill>
                <a:cs typeface="Arial"/>
              </a:rPr>
              <a:t>до </a:t>
            </a:r>
            <a:r>
              <a:rPr lang="ru-RU" sz="1600" spc="30" dirty="0">
                <a:solidFill>
                  <a:srgbClr val="252525"/>
                </a:solidFill>
                <a:cs typeface="Arial"/>
              </a:rPr>
              <a:t>Закону </a:t>
            </a:r>
            <a:r>
              <a:rPr lang="ru-RU" sz="1600" spc="50" dirty="0" err="1">
                <a:solidFill>
                  <a:srgbClr val="252525"/>
                </a:solidFill>
                <a:cs typeface="Arial"/>
              </a:rPr>
              <a:t>України</a:t>
            </a:r>
            <a:r>
              <a:rPr lang="ru-RU" sz="1600" spc="50" dirty="0">
                <a:solidFill>
                  <a:srgbClr val="252525"/>
                </a:solidFill>
                <a:cs typeface="Arial"/>
              </a:rPr>
              <a:t> </a:t>
            </a:r>
            <a:r>
              <a:rPr lang="ru-RU" sz="1600" spc="10" dirty="0">
                <a:solidFill>
                  <a:srgbClr val="252525"/>
                </a:solidFill>
                <a:cs typeface="Arial"/>
              </a:rPr>
              <a:t>«Про </a:t>
            </a:r>
            <a:r>
              <a:rPr lang="ru-RU" sz="1600" spc="50" dirty="0" err="1">
                <a:solidFill>
                  <a:srgbClr val="252525"/>
                </a:solidFill>
                <a:cs typeface="Arial"/>
              </a:rPr>
              <a:t>запобігання</a:t>
            </a:r>
            <a:r>
              <a:rPr lang="ru-RU" sz="1600" spc="50" dirty="0">
                <a:solidFill>
                  <a:srgbClr val="252525"/>
                </a:solidFill>
                <a:cs typeface="Arial"/>
              </a:rPr>
              <a:t> </a:t>
            </a:r>
            <a:r>
              <a:rPr lang="ru-RU" sz="1600" spc="30" dirty="0" err="1">
                <a:solidFill>
                  <a:srgbClr val="252525"/>
                </a:solidFill>
                <a:cs typeface="Arial"/>
              </a:rPr>
              <a:t>корупції</a:t>
            </a:r>
            <a:r>
              <a:rPr lang="ru-RU" sz="1600" spc="30" dirty="0">
                <a:solidFill>
                  <a:srgbClr val="252525"/>
                </a:solidFill>
                <a:cs typeface="Arial"/>
              </a:rPr>
              <a:t>» </a:t>
            </a:r>
            <a:r>
              <a:rPr lang="ru-RU" sz="1600" spc="-25" dirty="0">
                <a:solidFill>
                  <a:srgbClr val="252525"/>
                </a:solidFill>
                <a:cs typeface="Arial"/>
              </a:rPr>
              <a:t>є </a:t>
            </a:r>
            <a:r>
              <a:rPr lang="ru-RU" sz="1600" spc="60" dirty="0" err="1">
                <a:solidFill>
                  <a:srgbClr val="252525"/>
                </a:solidFill>
                <a:cs typeface="Arial"/>
              </a:rPr>
              <a:t>близькою</a:t>
            </a:r>
            <a:r>
              <a:rPr lang="ru-RU" sz="1600" spc="60" dirty="0">
                <a:solidFill>
                  <a:srgbClr val="252525"/>
                </a:solidFill>
                <a:cs typeface="Arial"/>
              </a:rPr>
              <a:t> </a:t>
            </a:r>
            <a:r>
              <a:rPr lang="ru-RU" sz="1600" spc="50" dirty="0">
                <a:solidFill>
                  <a:srgbClr val="252525"/>
                </a:solidFill>
                <a:cs typeface="Arial"/>
              </a:rPr>
              <a:t>особою  </a:t>
            </a:r>
            <a:r>
              <a:rPr lang="ru-RU" sz="1600" spc="55" dirty="0" err="1">
                <a:solidFill>
                  <a:srgbClr val="252525"/>
                </a:solidFill>
                <a:cs typeface="Arial"/>
              </a:rPr>
              <a:t>педагогічного</a:t>
            </a:r>
            <a:r>
              <a:rPr lang="ru-RU" sz="1600" spc="55" dirty="0">
                <a:solidFill>
                  <a:srgbClr val="252525"/>
                </a:solidFill>
                <a:cs typeface="Arial"/>
              </a:rPr>
              <a:t> </a:t>
            </a:r>
            <a:r>
              <a:rPr lang="ru-RU" sz="1600" spc="50" dirty="0" err="1">
                <a:solidFill>
                  <a:srgbClr val="252525"/>
                </a:solidFill>
                <a:cs typeface="Arial"/>
              </a:rPr>
              <a:t>працівника</a:t>
            </a:r>
            <a:r>
              <a:rPr lang="ru-RU" sz="1600" spc="50" dirty="0">
                <a:solidFill>
                  <a:srgbClr val="252525"/>
                </a:solidFill>
                <a:cs typeface="Arial"/>
              </a:rPr>
              <a:t>, </a:t>
            </a:r>
            <a:r>
              <a:rPr lang="ru-RU" sz="1600" spc="75" dirty="0" err="1">
                <a:solidFill>
                  <a:srgbClr val="252525"/>
                </a:solidFill>
                <a:cs typeface="Arial"/>
              </a:rPr>
              <a:t>який</a:t>
            </a:r>
            <a:r>
              <a:rPr lang="ru-RU" sz="1600" spc="75" dirty="0">
                <a:solidFill>
                  <a:srgbClr val="252525"/>
                </a:solidFill>
                <a:cs typeface="Arial"/>
              </a:rPr>
              <a:t> </a:t>
            </a:r>
            <a:r>
              <a:rPr lang="ru-RU" sz="1600" spc="-5" dirty="0" err="1">
                <a:solidFill>
                  <a:srgbClr val="252525"/>
                </a:solidFill>
                <a:cs typeface="Arial"/>
              </a:rPr>
              <a:t>атестується</a:t>
            </a:r>
            <a:r>
              <a:rPr lang="ru-RU" sz="1600" spc="-5" dirty="0">
                <a:solidFill>
                  <a:srgbClr val="252525"/>
                </a:solidFill>
                <a:cs typeface="Arial"/>
              </a:rPr>
              <a:t>, </a:t>
            </a:r>
            <a:r>
              <a:rPr lang="ru-RU" sz="1600" spc="25" dirty="0" err="1">
                <a:solidFill>
                  <a:srgbClr val="252525"/>
                </a:solidFill>
                <a:cs typeface="Arial"/>
              </a:rPr>
              <a:t>або</a:t>
            </a:r>
            <a:r>
              <a:rPr lang="ru-RU" sz="1600" spc="25" dirty="0">
                <a:solidFill>
                  <a:srgbClr val="252525"/>
                </a:solidFill>
                <a:cs typeface="Arial"/>
              </a:rPr>
              <a:t> </a:t>
            </a:r>
            <a:r>
              <a:rPr lang="ru-RU" sz="1600" spc="-25" dirty="0">
                <a:solidFill>
                  <a:srgbClr val="252525"/>
                </a:solidFill>
                <a:cs typeface="Arial"/>
              </a:rPr>
              <a:t>є </a:t>
            </a:r>
            <a:r>
              <a:rPr lang="ru-RU" sz="1600" spc="35" dirty="0">
                <a:solidFill>
                  <a:srgbClr val="252525"/>
                </a:solidFill>
                <a:cs typeface="Arial"/>
              </a:rPr>
              <a:t>особою, </a:t>
            </a:r>
            <a:r>
              <a:rPr lang="ru-RU" sz="1600" b="1" spc="-60" dirty="0">
                <a:solidFill>
                  <a:srgbClr val="252525"/>
                </a:solidFill>
                <a:cs typeface="Arial Black"/>
              </a:rPr>
              <a:t>яка </a:t>
            </a:r>
            <a:r>
              <a:rPr lang="ru-RU" sz="1600" b="1" spc="-60" dirty="0" smtClean="0">
                <a:solidFill>
                  <a:srgbClr val="252525"/>
                </a:solidFill>
                <a:cs typeface="Arial Black"/>
              </a:rPr>
              <a:t> </a:t>
            </a:r>
            <a:r>
              <a:rPr lang="ru-RU" sz="1600" b="1" spc="-80" dirty="0" err="1" smtClean="0">
                <a:solidFill>
                  <a:srgbClr val="252525"/>
                </a:solidFill>
                <a:cs typeface="Arial Black"/>
              </a:rPr>
              <a:t>може</a:t>
            </a:r>
            <a:r>
              <a:rPr lang="ru-RU" sz="1600" b="1" spc="-80" dirty="0" smtClean="0">
                <a:solidFill>
                  <a:srgbClr val="252525"/>
                </a:solidFill>
                <a:cs typeface="Arial Black"/>
              </a:rPr>
              <a:t>  </a:t>
            </a:r>
            <a:r>
              <a:rPr lang="ru-RU" sz="1600" b="1" spc="-5" dirty="0" err="1" smtClean="0">
                <a:solidFill>
                  <a:srgbClr val="252525"/>
                </a:solidFill>
                <a:cs typeface="Arial Black"/>
              </a:rPr>
              <a:t>мати</a:t>
            </a:r>
            <a:r>
              <a:rPr lang="ru-RU" sz="1600" b="1" spc="-5" dirty="0" smtClean="0">
                <a:solidFill>
                  <a:srgbClr val="252525"/>
                </a:solidFill>
                <a:cs typeface="Arial Black"/>
              </a:rPr>
              <a:t> </a:t>
            </a:r>
            <a:r>
              <a:rPr lang="ru-RU" sz="1600" b="1" spc="-80" dirty="0" err="1" smtClean="0">
                <a:solidFill>
                  <a:srgbClr val="252525"/>
                </a:solidFill>
                <a:cs typeface="Arial Black"/>
              </a:rPr>
              <a:t>конфлікт</a:t>
            </a:r>
            <a:r>
              <a:rPr lang="ru-RU" sz="1600" b="1" spc="-140" dirty="0" smtClean="0">
                <a:solidFill>
                  <a:srgbClr val="252525"/>
                </a:solidFill>
                <a:cs typeface="Arial Black"/>
              </a:rPr>
              <a:t>  </a:t>
            </a:r>
            <a:r>
              <a:rPr lang="ru-RU" sz="1600" b="1" spc="-60" dirty="0" err="1" smtClean="0">
                <a:solidFill>
                  <a:srgbClr val="252525"/>
                </a:solidFill>
                <a:cs typeface="Arial Black"/>
              </a:rPr>
              <a:t>інтересів</a:t>
            </a:r>
            <a:r>
              <a:rPr lang="ru-RU" sz="1600" spc="-60" dirty="0">
                <a:solidFill>
                  <a:srgbClr val="252525"/>
                </a:solidFill>
                <a:cs typeface="Arial"/>
              </a:rPr>
              <a:t>.</a:t>
            </a:r>
          </a:p>
          <a:p>
            <a:pPr marL="12700" marR="107950" lvl="0">
              <a:lnSpc>
                <a:spcPct val="131000"/>
              </a:lnSpc>
              <a:spcBef>
                <a:spcPts val="95"/>
              </a:spcBef>
            </a:pPr>
            <a:endParaRPr lang="uk-UA" sz="1600" spc="-60" dirty="0">
              <a:solidFill>
                <a:srgbClr val="252525"/>
              </a:solidFill>
              <a:cs typeface="Arial"/>
            </a:endParaRPr>
          </a:p>
          <a:p>
            <a:pPr marL="12700" marR="107950" lvl="0">
              <a:lnSpc>
                <a:spcPct val="131000"/>
              </a:lnSpc>
              <a:spcBef>
                <a:spcPts val="95"/>
              </a:spcBef>
            </a:pPr>
            <a:r>
              <a:rPr lang="ru-RU" sz="1600" dirty="0" err="1">
                <a:solidFill>
                  <a:prstClr val="black"/>
                </a:solidFill>
                <a:cs typeface="Arial"/>
              </a:rPr>
              <a:t>Кількість</a:t>
            </a:r>
            <a:r>
              <a:rPr lang="ru-RU" sz="1600" dirty="0">
                <a:solidFill>
                  <a:prstClr val="black"/>
                </a:solidFill>
                <a:cs typeface="Arial"/>
              </a:rPr>
              <a:t> </a:t>
            </a:r>
            <a:r>
              <a:rPr lang="ru-RU" sz="1600" dirty="0" err="1">
                <a:solidFill>
                  <a:prstClr val="black"/>
                </a:solidFill>
                <a:cs typeface="Arial"/>
              </a:rPr>
              <a:t>членів</a:t>
            </a:r>
            <a:r>
              <a:rPr lang="ru-RU" sz="1600" dirty="0">
                <a:solidFill>
                  <a:prstClr val="black"/>
                </a:solidFill>
                <a:cs typeface="Arial"/>
              </a:rPr>
              <a:t> </a:t>
            </a:r>
            <a:r>
              <a:rPr lang="ru-RU" sz="1600" dirty="0" err="1">
                <a:solidFill>
                  <a:prstClr val="black"/>
                </a:solidFill>
                <a:cs typeface="Arial"/>
              </a:rPr>
              <a:t>атестаційної</a:t>
            </a:r>
            <a:r>
              <a:rPr lang="ru-RU" sz="1600" dirty="0">
                <a:solidFill>
                  <a:prstClr val="black"/>
                </a:solidFill>
                <a:cs typeface="Arial"/>
              </a:rPr>
              <a:t> </a:t>
            </a:r>
            <a:r>
              <a:rPr lang="ru-RU" sz="1600" dirty="0" err="1">
                <a:solidFill>
                  <a:prstClr val="black"/>
                </a:solidFill>
                <a:cs typeface="Arial"/>
              </a:rPr>
              <a:t>комісії</a:t>
            </a:r>
            <a:r>
              <a:rPr lang="ru-RU" sz="1600" dirty="0">
                <a:solidFill>
                  <a:prstClr val="black"/>
                </a:solidFill>
                <a:cs typeface="Arial"/>
              </a:rPr>
              <a:t> не </a:t>
            </a:r>
            <a:r>
              <a:rPr lang="ru-RU" sz="1600" dirty="0" err="1">
                <a:solidFill>
                  <a:prstClr val="black"/>
                </a:solidFill>
                <a:cs typeface="Arial"/>
              </a:rPr>
              <a:t>може</a:t>
            </a:r>
            <a:r>
              <a:rPr lang="ru-RU" sz="1600" dirty="0">
                <a:solidFill>
                  <a:prstClr val="black"/>
                </a:solidFill>
                <a:cs typeface="Arial"/>
              </a:rPr>
              <a:t> бути </a:t>
            </a:r>
            <a:r>
              <a:rPr lang="ru-RU" sz="1600" dirty="0" err="1">
                <a:solidFill>
                  <a:prstClr val="black"/>
                </a:solidFill>
                <a:cs typeface="Arial"/>
              </a:rPr>
              <a:t>менше</a:t>
            </a:r>
            <a:r>
              <a:rPr lang="ru-RU" sz="1600" dirty="0">
                <a:solidFill>
                  <a:prstClr val="black"/>
                </a:solidFill>
                <a:cs typeface="Arial"/>
              </a:rPr>
              <a:t> </a:t>
            </a:r>
            <a:r>
              <a:rPr lang="ru-RU" sz="1600" dirty="0" err="1">
                <a:solidFill>
                  <a:prstClr val="black"/>
                </a:solidFill>
                <a:cs typeface="Arial"/>
              </a:rPr>
              <a:t>ніж</a:t>
            </a:r>
            <a:r>
              <a:rPr lang="ru-RU" sz="1600" dirty="0">
                <a:solidFill>
                  <a:prstClr val="black"/>
                </a:solidFill>
                <a:cs typeface="Arial"/>
              </a:rPr>
              <a:t> </a:t>
            </a:r>
            <a:r>
              <a:rPr lang="ru-RU" sz="1600" dirty="0" err="1">
                <a:solidFill>
                  <a:prstClr val="black"/>
                </a:solidFill>
                <a:cs typeface="Arial"/>
              </a:rPr>
              <a:t>п’ять</a:t>
            </a:r>
            <a:r>
              <a:rPr lang="ru-RU" sz="1600" dirty="0">
                <a:solidFill>
                  <a:prstClr val="black"/>
                </a:solidFill>
                <a:cs typeface="Arial"/>
              </a:rPr>
              <a:t> </a:t>
            </a:r>
            <a:r>
              <a:rPr lang="ru-RU" sz="1600" dirty="0" err="1">
                <a:solidFill>
                  <a:prstClr val="black"/>
                </a:solidFill>
                <a:cs typeface="Arial"/>
              </a:rPr>
              <a:t>осіб</a:t>
            </a:r>
            <a:r>
              <a:rPr lang="ru-RU" sz="1600" dirty="0">
                <a:solidFill>
                  <a:prstClr val="black"/>
                </a:solidFill>
                <a:cs typeface="Arial"/>
              </a:rPr>
              <a:t>.</a:t>
            </a:r>
          </a:p>
          <a:p>
            <a:pPr lvl="0">
              <a:spcBef>
                <a:spcPts val="5"/>
              </a:spcBef>
            </a:pPr>
            <a:endParaRPr lang="ru-RU" sz="1600" dirty="0">
              <a:solidFill>
                <a:prstClr val="black"/>
              </a:solidFill>
              <a:cs typeface="Times New Roman"/>
            </a:endParaRPr>
          </a:p>
          <a:p>
            <a:pPr marL="12700" marR="97790" lvl="0">
              <a:lnSpc>
                <a:spcPct val="131000"/>
              </a:lnSpc>
            </a:pPr>
            <a:r>
              <a:rPr lang="ru-RU" sz="1600" spc="25" dirty="0">
                <a:solidFill>
                  <a:srgbClr val="252525"/>
                </a:solidFill>
                <a:cs typeface="Arial"/>
              </a:rPr>
              <a:t>Головою </a:t>
            </a:r>
            <a:r>
              <a:rPr lang="ru-RU" sz="1600" spc="25" dirty="0" err="1">
                <a:solidFill>
                  <a:srgbClr val="252525"/>
                </a:solidFill>
                <a:cs typeface="Arial"/>
              </a:rPr>
              <a:t>атестаційної</a:t>
            </a:r>
            <a:r>
              <a:rPr lang="ru-RU" sz="1600" spc="25" dirty="0">
                <a:solidFill>
                  <a:srgbClr val="252525"/>
                </a:solidFill>
                <a:cs typeface="Arial"/>
              </a:rPr>
              <a:t> </a:t>
            </a:r>
            <a:r>
              <a:rPr lang="ru-RU" sz="1600" spc="25" dirty="0" err="1">
                <a:solidFill>
                  <a:srgbClr val="252525"/>
                </a:solidFill>
                <a:cs typeface="Arial"/>
              </a:rPr>
              <a:t>комісії</a:t>
            </a:r>
            <a:r>
              <a:rPr lang="ru-RU" sz="1600" spc="25" dirty="0">
                <a:solidFill>
                  <a:srgbClr val="252525"/>
                </a:solidFill>
                <a:cs typeface="Arial"/>
              </a:rPr>
              <a:t> </a:t>
            </a:r>
            <a:r>
              <a:rPr lang="en-GB" sz="1600" dirty="0">
                <a:solidFill>
                  <a:srgbClr val="252525"/>
                </a:solidFill>
                <a:cs typeface="Arial"/>
              </a:rPr>
              <a:t>I </a:t>
            </a:r>
            <a:r>
              <a:rPr lang="ru-RU" sz="1600" spc="55" dirty="0" err="1">
                <a:solidFill>
                  <a:srgbClr val="252525"/>
                </a:solidFill>
                <a:cs typeface="Arial"/>
              </a:rPr>
              <a:t>рівня</a:t>
            </a:r>
            <a:r>
              <a:rPr lang="ru-RU" sz="1600" spc="55" dirty="0">
                <a:solidFill>
                  <a:srgbClr val="252525"/>
                </a:solidFill>
                <a:cs typeface="Arial"/>
              </a:rPr>
              <a:t> </a:t>
            </a:r>
            <a:r>
              <a:rPr lang="ru-RU" sz="1600" spc="-25" dirty="0">
                <a:solidFill>
                  <a:srgbClr val="252525"/>
                </a:solidFill>
                <a:cs typeface="Arial"/>
              </a:rPr>
              <a:t>є </a:t>
            </a:r>
            <a:r>
              <a:rPr lang="ru-RU" sz="1600" spc="75" dirty="0" err="1">
                <a:solidFill>
                  <a:srgbClr val="252525"/>
                </a:solidFill>
                <a:cs typeface="Arial"/>
              </a:rPr>
              <a:t>керівник</a:t>
            </a:r>
            <a:r>
              <a:rPr lang="ru-RU" sz="1600" spc="75" dirty="0">
                <a:solidFill>
                  <a:srgbClr val="252525"/>
                </a:solidFill>
                <a:cs typeface="Arial"/>
              </a:rPr>
              <a:t> </a:t>
            </a:r>
            <a:r>
              <a:rPr lang="ru-RU" sz="1600" spc="30" dirty="0">
                <a:solidFill>
                  <a:srgbClr val="252525"/>
                </a:solidFill>
                <a:cs typeface="Arial"/>
              </a:rPr>
              <a:t>(заступник </a:t>
            </a:r>
            <a:r>
              <a:rPr lang="ru-RU" sz="1600" spc="50" dirty="0" err="1">
                <a:solidFill>
                  <a:srgbClr val="252525"/>
                </a:solidFill>
                <a:cs typeface="Arial"/>
              </a:rPr>
              <a:t>керівника</a:t>
            </a:r>
            <a:r>
              <a:rPr lang="ru-RU" sz="1600" spc="50" dirty="0">
                <a:solidFill>
                  <a:srgbClr val="252525"/>
                </a:solidFill>
                <a:cs typeface="Arial"/>
              </a:rPr>
              <a:t>) </a:t>
            </a:r>
            <a:r>
              <a:rPr lang="ru-RU" sz="1600" spc="5" dirty="0">
                <a:solidFill>
                  <a:srgbClr val="252525"/>
                </a:solidFill>
                <a:cs typeface="Arial"/>
              </a:rPr>
              <a:t>закладу  </a:t>
            </a:r>
            <a:r>
              <a:rPr lang="ru-RU" sz="1600" spc="25" dirty="0" err="1">
                <a:solidFill>
                  <a:srgbClr val="252525"/>
                </a:solidFill>
                <a:cs typeface="Arial"/>
              </a:rPr>
              <a:t>освіти</a:t>
            </a:r>
            <a:r>
              <a:rPr lang="ru-RU" sz="1600" spc="25" dirty="0">
                <a:solidFill>
                  <a:srgbClr val="252525"/>
                </a:solidFill>
                <a:cs typeface="Arial"/>
              </a:rPr>
              <a:t>,</a:t>
            </a:r>
            <a:r>
              <a:rPr lang="ru-RU" sz="1600" spc="-60" dirty="0">
                <a:solidFill>
                  <a:srgbClr val="252525"/>
                </a:solidFill>
                <a:cs typeface="Arial"/>
              </a:rPr>
              <a:t> </a:t>
            </a:r>
            <a:r>
              <a:rPr lang="ru-RU" sz="1600" spc="40" dirty="0">
                <a:solidFill>
                  <a:srgbClr val="252525"/>
                </a:solidFill>
                <a:cs typeface="Arial"/>
              </a:rPr>
              <a:t>структурного</a:t>
            </a:r>
            <a:r>
              <a:rPr lang="ru-RU" sz="1600" spc="-45" dirty="0">
                <a:solidFill>
                  <a:srgbClr val="252525"/>
                </a:solidFill>
                <a:cs typeface="Arial"/>
              </a:rPr>
              <a:t> </a:t>
            </a:r>
            <a:r>
              <a:rPr lang="ru-RU" sz="1600" spc="15" dirty="0" err="1">
                <a:solidFill>
                  <a:srgbClr val="252525"/>
                </a:solidFill>
                <a:cs typeface="Arial"/>
              </a:rPr>
              <a:t>підрозділу</a:t>
            </a:r>
            <a:r>
              <a:rPr lang="ru-RU" sz="1600" spc="15" dirty="0">
                <a:solidFill>
                  <a:srgbClr val="252525"/>
                </a:solidFill>
                <a:cs typeface="Arial"/>
              </a:rPr>
              <a:t>.</a:t>
            </a:r>
            <a:r>
              <a:rPr lang="ru-RU" sz="1600" spc="-40" dirty="0">
                <a:solidFill>
                  <a:srgbClr val="252525"/>
                </a:solidFill>
                <a:cs typeface="Arial"/>
              </a:rPr>
              <a:t> </a:t>
            </a:r>
            <a:r>
              <a:rPr lang="ru-RU" sz="1600" b="1" spc="-25" dirty="0">
                <a:solidFill>
                  <a:srgbClr val="252525"/>
                </a:solidFill>
                <a:cs typeface="Arial Black"/>
              </a:rPr>
              <a:t>У</a:t>
            </a:r>
            <a:r>
              <a:rPr lang="ru-RU" sz="1600" b="1" spc="-95" dirty="0">
                <a:solidFill>
                  <a:srgbClr val="252525"/>
                </a:solidFill>
                <a:cs typeface="Arial Black"/>
              </a:rPr>
              <a:t> </a:t>
            </a:r>
            <a:r>
              <a:rPr lang="ru-RU" sz="1600" b="1" spc="-25" dirty="0" err="1">
                <a:solidFill>
                  <a:srgbClr val="252525"/>
                </a:solidFill>
                <a:cs typeface="Arial Black"/>
              </a:rPr>
              <a:t>випадку</a:t>
            </a:r>
            <a:r>
              <a:rPr lang="ru-RU" sz="1600" b="1" spc="-90" dirty="0">
                <a:solidFill>
                  <a:srgbClr val="252525"/>
                </a:solidFill>
                <a:cs typeface="Arial Black"/>
              </a:rPr>
              <a:t> </a:t>
            </a:r>
            <a:r>
              <a:rPr lang="ru-RU" sz="1600" b="1" spc="-55" dirty="0" err="1">
                <a:solidFill>
                  <a:srgbClr val="252525"/>
                </a:solidFill>
                <a:cs typeface="Arial Black"/>
              </a:rPr>
              <a:t>відсутності</a:t>
            </a:r>
            <a:r>
              <a:rPr lang="ru-RU" sz="1600" b="1" spc="-105" dirty="0">
                <a:solidFill>
                  <a:srgbClr val="252525"/>
                </a:solidFill>
                <a:cs typeface="Arial Black"/>
              </a:rPr>
              <a:t> </a:t>
            </a:r>
            <a:r>
              <a:rPr lang="ru-RU" sz="1600" b="1" spc="-45" dirty="0" err="1">
                <a:solidFill>
                  <a:srgbClr val="252525"/>
                </a:solidFill>
                <a:cs typeface="Arial Black"/>
              </a:rPr>
              <a:t>голови</a:t>
            </a:r>
            <a:r>
              <a:rPr lang="ru-RU" sz="1600" b="1" spc="-90" dirty="0">
                <a:solidFill>
                  <a:srgbClr val="252525"/>
                </a:solidFill>
                <a:cs typeface="Arial Black"/>
              </a:rPr>
              <a:t> </a:t>
            </a:r>
            <a:r>
              <a:rPr lang="ru-RU" sz="1600" b="1" spc="-50" dirty="0" err="1">
                <a:solidFill>
                  <a:srgbClr val="252525"/>
                </a:solidFill>
                <a:cs typeface="Arial Black"/>
              </a:rPr>
              <a:t>атестаційної</a:t>
            </a:r>
            <a:r>
              <a:rPr lang="ru-RU" sz="1600" b="1" spc="-50" dirty="0">
                <a:solidFill>
                  <a:srgbClr val="252525"/>
                </a:solidFill>
                <a:cs typeface="Arial Black"/>
              </a:rPr>
              <a:t>  </a:t>
            </a:r>
            <a:r>
              <a:rPr lang="ru-RU" sz="1600" b="1" spc="-70" dirty="0" err="1">
                <a:solidFill>
                  <a:srgbClr val="252525"/>
                </a:solidFill>
                <a:cs typeface="Arial Black"/>
              </a:rPr>
              <a:t>комісії</a:t>
            </a:r>
            <a:r>
              <a:rPr lang="ru-RU" sz="1600" b="1" spc="-70" dirty="0">
                <a:solidFill>
                  <a:srgbClr val="252525"/>
                </a:solidFill>
                <a:cs typeface="Arial Black"/>
              </a:rPr>
              <a:t>  </a:t>
            </a:r>
            <a:r>
              <a:rPr lang="ru-RU" sz="1600" spc="25" dirty="0" err="1">
                <a:solidFill>
                  <a:srgbClr val="252525"/>
                </a:solidFill>
                <a:cs typeface="Arial"/>
              </a:rPr>
              <a:t>атестаційна</a:t>
            </a:r>
            <a:r>
              <a:rPr lang="ru-RU" sz="1600" spc="25" dirty="0">
                <a:solidFill>
                  <a:srgbClr val="252525"/>
                </a:solidFill>
                <a:cs typeface="Arial"/>
              </a:rPr>
              <a:t> </a:t>
            </a:r>
            <a:r>
              <a:rPr lang="ru-RU" sz="1600" spc="35" dirty="0" err="1">
                <a:solidFill>
                  <a:srgbClr val="252525"/>
                </a:solidFill>
                <a:cs typeface="Arial"/>
              </a:rPr>
              <a:t>комісія</a:t>
            </a:r>
            <a:r>
              <a:rPr lang="ru-RU" sz="1600" spc="35" dirty="0">
                <a:solidFill>
                  <a:srgbClr val="252525"/>
                </a:solidFill>
                <a:cs typeface="Arial"/>
              </a:rPr>
              <a:t> </a:t>
            </a:r>
            <a:r>
              <a:rPr lang="ru-RU" sz="1600" spc="10" dirty="0" err="1">
                <a:solidFill>
                  <a:srgbClr val="252525"/>
                </a:solidFill>
                <a:cs typeface="Arial"/>
              </a:rPr>
              <a:t>має</a:t>
            </a:r>
            <a:r>
              <a:rPr lang="ru-RU" sz="1600" spc="10" dirty="0">
                <a:solidFill>
                  <a:srgbClr val="252525"/>
                </a:solidFill>
                <a:cs typeface="Arial"/>
              </a:rPr>
              <a:t> </a:t>
            </a:r>
            <a:r>
              <a:rPr lang="ru-RU" sz="1600" spc="50" dirty="0">
                <a:solidFill>
                  <a:srgbClr val="252525"/>
                </a:solidFill>
                <a:cs typeface="Arial"/>
              </a:rPr>
              <a:t>обрати </a:t>
            </a:r>
            <a:r>
              <a:rPr lang="ru-RU" sz="1600" b="1" spc="-50" dirty="0" err="1">
                <a:solidFill>
                  <a:srgbClr val="252525"/>
                </a:solidFill>
                <a:cs typeface="Arial Black"/>
              </a:rPr>
              <a:t>головуючим</a:t>
            </a:r>
            <a:r>
              <a:rPr lang="ru-RU" sz="1600" b="1" spc="-50" dirty="0">
                <a:solidFill>
                  <a:srgbClr val="252525"/>
                </a:solidFill>
                <a:cs typeface="Arial Black"/>
              </a:rPr>
              <a:t> </a:t>
            </a:r>
            <a:r>
              <a:rPr lang="ru-RU" sz="1600" spc="75" dirty="0" err="1">
                <a:solidFill>
                  <a:srgbClr val="252525"/>
                </a:solidFill>
                <a:cs typeface="Arial"/>
              </a:rPr>
              <a:t>іншого</a:t>
            </a:r>
            <a:r>
              <a:rPr lang="ru-RU" sz="1600" spc="75" dirty="0">
                <a:solidFill>
                  <a:srgbClr val="252525"/>
                </a:solidFill>
                <a:cs typeface="Arial"/>
              </a:rPr>
              <a:t> </a:t>
            </a:r>
            <a:r>
              <a:rPr lang="ru-RU" sz="1600" spc="40" dirty="0">
                <a:solidFill>
                  <a:srgbClr val="252525"/>
                </a:solidFill>
                <a:cs typeface="Arial"/>
              </a:rPr>
              <a:t>члена  </a:t>
            </a:r>
            <a:r>
              <a:rPr lang="ru-RU" sz="1600" spc="25" dirty="0" err="1">
                <a:solidFill>
                  <a:srgbClr val="252525"/>
                </a:solidFill>
                <a:cs typeface="Arial"/>
              </a:rPr>
              <a:t>атестаційної</a:t>
            </a:r>
            <a:r>
              <a:rPr lang="ru-RU" sz="1600" spc="25" dirty="0">
                <a:solidFill>
                  <a:srgbClr val="252525"/>
                </a:solidFill>
                <a:cs typeface="Arial"/>
              </a:rPr>
              <a:t> </a:t>
            </a:r>
            <a:r>
              <a:rPr lang="ru-RU" sz="1600" spc="15" dirty="0" err="1">
                <a:solidFill>
                  <a:srgbClr val="252525"/>
                </a:solidFill>
                <a:cs typeface="Arial"/>
              </a:rPr>
              <a:t>комісії</a:t>
            </a:r>
            <a:r>
              <a:rPr lang="ru-RU" sz="1600" spc="15" dirty="0">
                <a:solidFill>
                  <a:srgbClr val="252525"/>
                </a:solidFill>
                <a:cs typeface="Arial"/>
              </a:rPr>
              <a:t>, </a:t>
            </a:r>
            <a:r>
              <a:rPr lang="ru-RU" sz="1600" spc="75" dirty="0" err="1">
                <a:solidFill>
                  <a:srgbClr val="252525"/>
                </a:solidFill>
                <a:cs typeface="Arial"/>
              </a:rPr>
              <a:t>крім</a:t>
            </a:r>
            <a:r>
              <a:rPr lang="ru-RU" sz="1600" spc="-250" dirty="0">
                <a:solidFill>
                  <a:srgbClr val="252525"/>
                </a:solidFill>
                <a:cs typeface="Arial"/>
              </a:rPr>
              <a:t> </a:t>
            </a:r>
            <a:r>
              <a:rPr lang="ru-RU" sz="1600" spc="-35" dirty="0" err="1">
                <a:solidFill>
                  <a:srgbClr val="252525"/>
                </a:solidFill>
                <a:cs typeface="Arial"/>
              </a:rPr>
              <a:t>її</a:t>
            </a:r>
            <a:r>
              <a:rPr lang="ru-RU" sz="1600" spc="-35" dirty="0">
                <a:solidFill>
                  <a:srgbClr val="252525"/>
                </a:solidFill>
                <a:cs typeface="Arial"/>
              </a:rPr>
              <a:t> </a:t>
            </a:r>
            <a:r>
              <a:rPr lang="ru-RU" sz="1600" spc="25" dirty="0">
                <a:solidFill>
                  <a:srgbClr val="252525"/>
                </a:solidFill>
                <a:cs typeface="Arial"/>
              </a:rPr>
              <a:t>секретаря.</a:t>
            </a:r>
            <a:endParaRPr lang="ru-RU" sz="1600" dirty="0">
              <a:solidFill>
                <a:prstClr val="black"/>
              </a:solidFill>
              <a:cs typeface="Arial"/>
            </a:endParaRPr>
          </a:p>
          <a:p>
            <a:pPr lvl="0">
              <a:spcBef>
                <a:spcPts val="20"/>
              </a:spcBef>
            </a:pPr>
            <a:endParaRPr lang="ru-RU" sz="1600" dirty="0">
              <a:solidFill>
                <a:prstClr val="black"/>
              </a:solidFill>
              <a:cs typeface="Times New Roman"/>
            </a:endParaRPr>
          </a:p>
          <a:p>
            <a:pPr marL="12700" marR="5080" lvl="0">
              <a:lnSpc>
                <a:spcPct val="131000"/>
              </a:lnSpc>
              <a:spcBef>
                <a:spcPts val="5"/>
              </a:spcBef>
            </a:pPr>
            <a:r>
              <a:rPr lang="ru-RU" sz="1600" spc="65" dirty="0" err="1">
                <a:solidFill>
                  <a:srgbClr val="252525"/>
                </a:solidFill>
                <a:cs typeface="Arial"/>
              </a:rPr>
              <a:t>Керівник</a:t>
            </a:r>
            <a:r>
              <a:rPr lang="ru-RU" sz="1600" spc="65" dirty="0">
                <a:solidFill>
                  <a:srgbClr val="252525"/>
                </a:solidFill>
                <a:cs typeface="Arial"/>
              </a:rPr>
              <a:t> </a:t>
            </a:r>
            <a:r>
              <a:rPr lang="ru-RU" sz="1600" spc="35" dirty="0">
                <a:solidFill>
                  <a:srgbClr val="252525"/>
                </a:solidFill>
                <a:cs typeface="Arial"/>
              </a:rPr>
              <a:t>(заступник </a:t>
            </a:r>
            <a:r>
              <a:rPr lang="ru-RU" sz="1600" spc="50" dirty="0" err="1">
                <a:solidFill>
                  <a:srgbClr val="252525"/>
                </a:solidFill>
                <a:cs typeface="Arial"/>
              </a:rPr>
              <a:t>керівника</a:t>
            </a:r>
            <a:r>
              <a:rPr lang="ru-RU" sz="1600" spc="50" dirty="0">
                <a:solidFill>
                  <a:srgbClr val="252525"/>
                </a:solidFill>
                <a:cs typeface="Arial"/>
              </a:rPr>
              <a:t>) </a:t>
            </a:r>
            <a:r>
              <a:rPr lang="ru-RU" sz="1600" spc="10" dirty="0">
                <a:solidFill>
                  <a:srgbClr val="252525"/>
                </a:solidFill>
                <a:cs typeface="Arial"/>
              </a:rPr>
              <a:t>закладу </a:t>
            </a:r>
            <a:r>
              <a:rPr lang="ru-RU" sz="1600" spc="25" dirty="0" err="1">
                <a:solidFill>
                  <a:srgbClr val="252525"/>
                </a:solidFill>
                <a:cs typeface="Arial"/>
              </a:rPr>
              <a:t>освіти</a:t>
            </a:r>
            <a:r>
              <a:rPr lang="ru-RU" sz="1600" spc="25" dirty="0">
                <a:solidFill>
                  <a:srgbClr val="252525"/>
                </a:solidFill>
                <a:cs typeface="Arial"/>
              </a:rPr>
              <a:t>, </a:t>
            </a:r>
            <a:r>
              <a:rPr lang="ru-RU" sz="1600" spc="50" dirty="0" err="1">
                <a:solidFill>
                  <a:srgbClr val="252525"/>
                </a:solidFill>
                <a:cs typeface="Arial"/>
              </a:rPr>
              <a:t>відокремленого</a:t>
            </a:r>
            <a:r>
              <a:rPr lang="ru-RU" sz="1600" spc="50" dirty="0">
                <a:solidFill>
                  <a:srgbClr val="252525"/>
                </a:solidFill>
                <a:cs typeface="Arial"/>
              </a:rPr>
              <a:t> </a:t>
            </a:r>
            <a:r>
              <a:rPr lang="ru-RU" sz="1600" spc="40" dirty="0">
                <a:solidFill>
                  <a:srgbClr val="252525"/>
                </a:solidFill>
                <a:cs typeface="Arial"/>
              </a:rPr>
              <a:t>структурного  </a:t>
            </a:r>
            <a:r>
              <a:rPr lang="ru-RU" sz="1600" spc="15" dirty="0" err="1">
                <a:solidFill>
                  <a:srgbClr val="252525"/>
                </a:solidFill>
                <a:cs typeface="Arial"/>
              </a:rPr>
              <a:t>підрозділу</a:t>
            </a:r>
            <a:r>
              <a:rPr lang="ru-RU" sz="1600" spc="15" dirty="0">
                <a:solidFill>
                  <a:srgbClr val="252525"/>
                </a:solidFill>
                <a:cs typeface="Arial"/>
              </a:rPr>
              <a:t>,</a:t>
            </a:r>
            <a:r>
              <a:rPr lang="ru-RU" sz="1600" spc="-70" dirty="0">
                <a:solidFill>
                  <a:srgbClr val="252525"/>
                </a:solidFill>
                <a:cs typeface="Arial"/>
              </a:rPr>
              <a:t> </a:t>
            </a:r>
            <a:r>
              <a:rPr lang="ru-RU" sz="1600" spc="50" dirty="0">
                <a:solidFill>
                  <a:srgbClr val="252525"/>
                </a:solidFill>
                <a:cs typeface="Arial"/>
              </a:rPr>
              <a:t>органу</a:t>
            </a:r>
            <a:r>
              <a:rPr lang="ru-RU" sz="1600" spc="-30" dirty="0">
                <a:solidFill>
                  <a:srgbClr val="252525"/>
                </a:solidFill>
                <a:cs typeface="Arial"/>
              </a:rPr>
              <a:t> </a:t>
            </a:r>
            <a:r>
              <a:rPr lang="ru-RU" sz="1600" spc="50" dirty="0" err="1">
                <a:solidFill>
                  <a:srgbClr val="252525"/>
                </a:solidFill>
                <a:cs typeface="Arial"/>
              </a:rPr>
              <a:t>управління</a:t>
            </a:r>
            <a:r>
              <a:rPr lang="ru-RU" sz="1600" spc="-60" dirty="0">
                <a:solidFill>
                  <a:srgbClr val="252525"/>
                </a:solidFill>
                <a:cs typeface="Arial"/>
              </a:rPr>
              <a:t> </a:t>
            </a:r>
            <a:r>
              <a:rPr lang="ru-RU" sz="1600" dirty="0">
                <a:solidFill>
                  <a:srgbClr val="252525"/>
                </a:solidFill>
                <a:cs typeface="Arial"/>
              </a:rPr>
              <a:t>у</a:t>
            </a:r>
            <a:r>
              <a:rPr lang="ru-RU" sz="1600" spc="-35" dirty="0">
                <a:solidFill>
                  <a:srgbClr val="252525"/>
                </a:solidFill>
                <a:cs typeface="Arial"/>
              </a:rPr>
              <a:t> </a:t>
            </a:r>
            <a:r>
              <a:rPr lang="ru-RU" sz="1600" spc="-10" dirty="0" err="1">
                <a:solidFill>
                  <a:srgbClr val="252525"/>
                </a:solidFill>
                <a:cs typeface="Arial"/>
              </a:rPr>
              <a:t>сфері</a:t>
            </a:r>
            <a:r>
              <a:rPr lang="ru-RU" sz="1600" spc="-40" dirty="0">
                <a:solidFill>
                  <a:srgbClr val="252525"/>
                </a:solidFill>
                <a:cs typeface="Arial"/>
              </a:rPr>
              <a:t> </a:t>
            </a:r>
            <a:r>
              <a:rPr lang="ru-RU" sz="1600" spc="35" dirty="0" err="1">
                <a:solidFill>
                  <a:srgbClr val="252525"/>
                </a:solidFill>
                <a:cs typeface="Arial"/>
              </a:rPr>
              <a:t>освіти</a:t>
            </a:r>
            <a:r>
              <a:rPr lang="ru-RU" sz="1600" spc="-55" dirty="0">
                <a:solidFill>
                  <a:srgbClr val="252525"/>
                </a:solidFill>
                <a:cs typeface="Arial"/>
              </a:rPr>
              <a:t> </a:t>
            </a:r>
            <a:r>
              <a:rPr lang="ru-RU" sz="1600" spc="55" dirty="0">
                <a:solidFill>
                  <a:srgbClr val="252525"/>
                </a:solidFill>
                <a:cs typeface="Arial"/>
              </a:rPr>
              <a:t>не</a:t>
            </a:r>
            <a:r>
              <a:rPr lang="ru-RU" sz="1600" spc="-20" dirty="0">
                <a:solidFill>
                  <a:srgbClr val="252525"/>
                </a:solidFill>
                <a:cs typeface="Arial"/>
              </a:rPr>
              <a:t> </a:t>
            </a:r>
            <a:r>
              <a:rPr lang="ru-RU" sz="1600" spc="50" dirty="0" err="1">
                <a:solidFill>
                  <a:srgbClr val="252525"/>
                </a:solidFill>
                <a:cs typeface="Arial"/>
              </a:rPr>
              <a:t>можуть</a:t>
            </a:r>
            <a:r>
              <a:rPr lang="ru-RU" sz="1600" spc="-35" dirty="0">
                <a:solidFill>
                  <a:srgbClr val="252525"/>
                </a:solidFill>
                <a:cs typeface="Arial"/>
              </a:rPr>
              <a:t> </a:t>
            </a:r>
            <a:r>
              <a:rPr lang="ru-RU" sz="1600" spc="35" dirty="0" err="1">
                <a:solidFill>
                  <a:srgbClr val="252525"/>
                </a:solidFill>
                <a:cs typeface="Arial"/>
              </a:rPr>
              <a:t>головувати</a:t>
            </a:r>
            <a:r>
              <a:rPr lang="ru-RU" sz="1600" spc="-60" dirty="0">
                <a:solidFill>
                  <a:srgbClr val="252525"/>
                </a:solidFill>
                <a:cs typeface="Arial"/>
              </a:rPr>
              <a:t> </a:t>
            </a:r>
            <a:r>
              <a:rPr lang="ru-RU" sz="1600" spc="50" dirty="0">
                <a:solidFill>
                  <a:srgbClr val="252525"/>
                </a:solidFill>
                <a:cs typeface="Arial"/>
              </a:rPr>
              <a:t>на</a:t>
            </a:r>
            <a:r>
              <a:rPr lang="ru-RU" sz="1600" spc="-25" dirty="0">
                <a:solidFill>
                  <a:srgbClr val="252525"/>
                </a:solidFill>
                <a:cs typeface="Arial"/>
              </a:rPr>
              <a:t> </a:t>
            </a:r>
            <a:r>
              <a:rPr lang="ru-RU" sz="1600" spc="25" dirty="0" err="1">
                <a:solidFill>
                  <a:srgbClr val="252525"/>
                </a:solidFill>
                <a:cs typeface="Arial"/>
              </a:rPr>
              <a:t>засіданні</a:t>
            </a:r>
            <a:r>
              <a:rPr lang="ru-RU" sz="1600" spc="25" dirty="0">
                <a:solidFill>
                  <a:srgbClr val="252525"/>
                </a:solidFill>
                <a:cs typeface="Arial"/>
              </a:rPr>
              <a:t>  </a:t>
            </a:r>
            <a:r>
              <a:rPr lang="ru-RU" sz="1600" spc="25" dirty="0" err="1">
                <a:solidFill>
                  <a:srgbClr val="252525"/>
                </a:solidFill>
                <a:cs typeface="Arial"/>
              </a:rPr>
              <a:t>атестаційної</a:t>
            </a:r>
            <a:r>
              <a:rPr lang="ru-RU" sz="1600" spc="25" dirty="0">
                <a:solidFill>
                  <a:srgbClr val="252525"/>
                </a:solidFill>
                <a:cs typeface="Arial"/>
              </a:rPr>
              <a:t> </a:t>
            </a:r>
            <a:r>
              <a:rPr lang="ru-RU" sz="1600" spc="25" dirty="0" err="1">
                <a:solidFill>
                  <a:srgbClr val="252525"/>
                </a:solidFill>
                <a:cs typeface="Arial"/>
              </a:rPr>
              <a:t>комісії</a:t>
            </a:r>
            <a:r>
              <a:rPr lang="ru-RU" sz="1600" spc="25" dirty="0">
                <a:solidFill>
                  <a:srgbClr val="252525"/>
                </a:solidFill>
                <a:cs typeface="Arial"/>
              </a:rPr>
              <a:t> </a:t>
            </a:r>
            <a:r>
              <a:rPr lang="ru-RU" sz="1600" dirty="0">
                <a:solidFill>
                  <a:srgbClr val="252525"/>
                </a:solidFill>
                <a:cs typeface="Arial"/>
              </a:rPr>
              <a:t>у </a:t>
            </a:r>
            <a:r>
              <a:rPr lang="ru-RU" sz="1600" spc="35" dirty="0" err="1">
                <a:solidFill>
                  <a:srgbClr val="252525"/>
                </a:solidFill>
                <a:cs typeface="Arial"/>
              </a:rPr>
              <a:t>разі</a:t>
            </a:r>
            <a:r>
              <a:rPr lang="ru-RU" sz="1600" spc="35" dirty="0">
                <a:solidFill>
                  <a:srgbClr val="252525"/>
                </a:solidFill>
                <a:cs typeface="Arial"/>
              </a:rPr>
              <a:t> </a:t>
            </a:r>
            <a:r>
              <a:rPr lang="ru-RU" sz="1600" spc="50" dirty="0" err="1">
                <a:solidFill>
                  <a:srgbClr val="252525"/>
                </a:solidFill>
                <a:cs typeface="Arial"/>
              </a:rPr>
              <a:t>проходження</a:t>
            </a:r>
            <a:r>
              <a:rPr lang="ru-RU" sz="1600" spc="50" dirty="0">
                <a:solidFill>
                  <a:srgbClr val="252525"/>
                </a:solidFill>
                <a:cs typeface="Arial"/>
              </a:rPr>
              <a:t> </a:t>
            </a:r>
            <a:r>
              <a:rPr lang="ru-RU" sz="1600" spc="90" dirty="0">
                <a:solidFill>
                  <a:srgbClr val="252525"/>
                </a:solidFill>
                <a:cs typeface="Arial"/>
              </a:rPr>
              <a:t>ними </a:t>
            </a:r>
            <a:r>
              <a:rPr lang="ru-RU" sz="1600" dirty="0" err="1">
                <a:solidFill>
                  <a:srgbClr val="252525"/>
                </a:solidFill>
                <a:cs typeface="Arial"/>
              </a:rPr>
              <a:t>атестації</a:t>
            </a:r>
            <a:r>
              <a:rPr lang="ru-RU" sz="1600" dirty="0">
                <a:solidFill>
                  <a:srgbClr val="252525"/>
                </a:solidFill>
                <a:cs typeface="Arial"/>
              </a:rPr>
              <a:t> </a:t>
            </a:r>
            <a:r>
              <a:rPr lang="ru-RU" sz="1600" spc="50" dirty="0" err="1">
                <a:solidFill>
                  <a:srgbClr val="252525"/>
                </a:solidFill>
                <a:cs typeface="Arial"/>
              </a:rPr>
              <a:t>відповідно</a:t>
            </a:r>
            <a:r>
              <a:rPr lang="ru-RU" sz="1600" spc="50" dirty="0">
                <a:solidFill>
                  <a:srgbClr val="252525"/>
                </a:solidFill>
                <a:cs typeface="Arial"/>
              </a:rPr>
              <a:t> </a:t>
            </a:r>
            <a:r>
              <a:rPr lang="ru-RU" sz="1600" spc="25" dirty="0">
                <a:solidFill>
                  <a:srgbClr val="252525"/>
                </a:solidFill>
                <a:cs typeface="Arial"/>
              </a:rPr>
              <a:t>до </a:t>
            </a:r>
            <a:r>
              <a:rPr lang="ru-RU" sz="1600" spc="75" dirty="0" err="1">
                <a:solidFill>
                  <a:srgbClr val="252525"/>
                </a:solidFill>
                <a:cs typeface="Arial"/>
              </a:rPr>
              <a:t>цього</a:t>
            </a:r>
            <a:r>
              <a:rPr lang="ru-RU" sz="1600" spc="75" dirty="0">
                <a:solidFill>
                  <a:srgbClr val="252525"/>
                </a:solidFill>
                <a:cs typeface="Arial"/>
              </a:rPr>
              <a:t>  </a:t>
            </a:r>
            <a:r>
              <a:rPr lang="ru-RU" sz="1600" spc="35" dirty="0" err="1">
                <a:solidFill>
                  <a:srgbClr val="252525"/>
                </a:solidFill>
                <a:cs typeface="Arial"/>
              </a:rPr>
              <a:t>Положення</a:t>
            </a:r>
            <a:r>
              <a:rPr lang="ru-RU" sz="1600" spc="35" dirty="0">
                <a:solidFill>
                  <a:srgbClr val="252525"/>
                </a:solidFill>
                <a:cs typeface="Arial"/>
              </a:rPr>
              <a:t>.</a:t>
            </a:r>
            <a:endParaRPr lang="ru-RU" sz="1600" dirty="0">
              <a:solidFill>
                <a:prstClr val="black"/>
              </a:solidFill>
              <a:cs typeface="Arial"/>
            </a:endParaRPr>
          </a:p>
        </p:txBody>
      </p:sp>
    </p:spTree>
    <p:extLst>
      <p:ext uri="{BB962C8B-B14F-4D97-AF65-F5344CB8AC3E}">
        <p14:creationId xmlns:p14="http://schemas.microsoft.com/office/powerpoint/2010/main" val="231163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0"/>
            <a:ext cx="8967097" cy="1071129"/>
          </a:xfrm>
        </p:spPr>
        <p:txBody>
          <a:bodyPr>
            <a:normAutofit fontScale="90000"/>
          </a:bodyPr>
          <a:lstStyle/>
          <a:p>
            <a:pPr algn="ctr"/>
            <a:r>
              <a:rPr lang="ru-RU" b="1" dirty="0" err="1">
                <a:solidFill>
                  <a:srgbClr val="1F464B"/>
                </a:solidFill>
              </a:rPr>
              <a:t>Атестаційні</a:t>
            </a:r>
            <a:r>
              <a:rPr lang="ru-RU" b="1" dirty="0">
                <a:solidFill>
                  <a:srgbClr val="1F464B"/>
                </a:solidFill>
              </a:rPr>
              <a:t> </a:t>
            </a:r>
            <a:r>
              <a:rPr lang="ru-RU" b="1" dirty="0" err="1">
                <a:solidFill>
                  <a:srgbClr val="1F464B"/>
                </a:solidFill>
              </a:rPr>
              <a:t>комісії</a:t>
            </a:r>
            <a:r>
              <a:rPr lang="ru-RU" b="1" dirty="0">
                <a:solidFill>
                  <a:srgbClr val="1F464B"/>
                </a:solidFill>
              </a:rPr>
              <a:t>: </a:t>
            </a:r>
            <a:br>
              <a:rPr lang="ru-RU" b="1" dirty="0">
                <a:solidFill>
                  <a:srgbClr val="1F464B"/>
                </a:solidFill>
              </a:rPr>
            </a:br>
            <a:r>
              <a:rPr lang="ru-RU" b="1" dirty="0" err="1">
                <a:solidFill>
                  <a:srgbClr val="1F464B"/>
                </a:solidFill>
              </a:rPr>
              <a:t>створення</a:t>
            </a:r>
            <a:r>
              <a:rPr lang="ru-RU" b="1" dirty="0">
                <a:solidFill>
                  <a:srgbClr val="1F464B"/>
                </a:solidFill>
              </a:rPr>
              <a:t>, склад, </a:t>
            </a:r>
            <a:r>
              <a:rPr lang="ru-RU" b="1" dirty="0" err="1">
                <a:solidFill>
                  <a:srgbClr val="1F464B"/>
                </a:solidFill>
              </a:rPr>
              <a:t>повноваження</a:t>
            </a:r>
            <a:endParaRPr lang="ru-RU" b="1" dirty="0">
              <a:solidFill>
                <a:srgbClr val="1F464B"/>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59377178"/>
              </p:ext>
            </p:extLst>
          </p:nvPr>
        </p:nvGraphicFramePr>
        <p:xfrm>
          <a:off x="0" y="1105467"/>
          <a:ext cx="12192000" cy="6767036"/>
        </p:xfrm>
        <a:graphic>
          <a:graphicData uri="http://schemas.openxmlformats.org/drawingml/2006/table">
            <a:tbl>
              <a:tblPr firstRow="1" firstCol="1" bandRow="1">
                <a:tableStyleId>{93296810-A885-4BE3-A3E7-6D5BEEA58F35}</a:tableStyleId>
              </a:tblPr>
              <a:tblGrid>
                <a:gridCol w="1188441">
                  <a:extLst>
                    <a:ext uri="{9D8B030D-6E8A-4147-A177-3AD203B41FA5}">
                      <a16:colId xmlns:a16="http://schemas.microsoft.com/office/drawing/2014/main" xmlns="" val="20000"/>
                    </a:ext>
                  </a:extLst>
                </a:gridCol>
                <a:gridCol w="2946831">
                  <a:extLst>
                    <a:ext uri="{9D8B030D-6E8A-4147-A177-3AD203B41FA5}">
                      <a16:colId xmlns:a16="http://schemas.microsoft.com/office/drawing/2014/main" xmlns="" val="20001"/>
                    </a:ext>
                  </a:extLst>
                </a:gridCol>
                <a:gridCol w="8056728">
                  <a:extLst>
                    <a:ext uri="{9D8B030D-6E8A-4147-A177-3AD203B41FA5}">
                      <a16:colId xmlns:a16="http://schemas.microsoft.com/office/drawing/2014/main" xmlns="" val="20002"/>
                    </a:ext>
                  </a:extLst>
                </a:gridCol>
              </a:tblGrid>
              <a:tr h="1810195">
                <a:tc>
                  <a:txBody>
                    <a:bodyPr/>
                    <a:lstStyle/>
                    <a:p>
                      <a:pPr>
                        <a:lnSpc>
                          <a:spcPct val="115000"/>
                        </a:lnSpc>
                        <a:spcAft>
                          <a:spcPts val="0"/>
                        </a:spcAft>
                      </a:pPr>
                      <a:r>
                        <a:rPr lang="uk-UA" sz="1600" dirty="0">
                          <a:effectLst/>
                        </a:rPr>
                        <a:t>Атестаційні </a:t>
                      </a:r>
                      <a:endParaRPr lang="ru-RU" sz="1600" dirty="0">
                        <a:effectLst/>
                      </a:endParaRPr>
                    </a:p>
                    <a:p>
                      <a:pPr>
                        <a:lnSpc>
                          <a:spcPct val="115000"/>
                        </a:lnSpc>
                        <a:spcAft>
                          <a:spcPts val="0"/>
                        </a:spcAft>
                      </a:pPr>
                      <a:r>
                        <a:rPr lang="uk-UA" sz="1600" dirty="0">
                          <a:effectLst/>
                        </a:rPr>
                        <a:t>комісії </a:t>
                      </a:r>
                      <a:endParaRPr lang="ru-RU" sz="1600" dirty="0">
                        <a:effectLst/>
                      </a:endParaRPr>
                    </a:p>
                    <a:p>
                      <a:pPr>
                        <a:lnSpc>
                          <a:spcPct val="115000"/>
                        </a:lnSpc>
                        <a:spcAft>
                          <a:spcPts val="0"/>
                        </a:spcAft>
                      </a:pPr>
                      <a:r>
                        <a:rPr lang="uk-UA" sz="1600" dirty="0">
                          <a:effectLst/>
                        </a:rPr>
                        <a:t>I рівня</a:t>
                      </a:r>
                      <a:endParaRPr lang="ru-RU" sz="1600" dirty="0">
                        <a:effectLst/>
                      </a:endParaRPr>
                    </a:p>
                    <a:p>
                      <a:pPr>
                        <a:lnSpc>
                          <a:spcPct val="115000"/>
                        </a:lnSpc>
                        <a:spcAft>
                          <a:spcPts val="0"/>
                        </a:spcAft>
                      </a:pPr>
                      <a:r>
                        <a:rPr lang="uk-UA" sz="1600" dirty="0">
                          <a:effectLst/>
                        </a:rPr>
                        <a:t> </a:t>
                      </a:r>
                      <a:endParaRPr lang="ru-RU" sz="1600" dirty="0">
                        <a:effectLst/>
                        <a:latin typeface="Calibri"/>
                        <a:ea typeface="Calibri"/>
                        <a:cs typeface="Times New Roman"/>
                      </a:endParaRPr>
                    </a:p>
                  </a:txBody>
                  <a:tcPr marL="48372" marR="48372" marT="0" marB="0"/>
                </a:tc>
                <a:tc>
                  <a:txBody>
                    <a:bodyPr/>
                    <a:lstStyle/>
                    <a:p>
                      <a:pPr>
                        <a:lnSpc>
                          <a:spcPct val="115000"/>
                        </a:lnSpc>
                        <a:spcAft>
                          <a:spcPts val="0"/>
                        </a:spcAft>
                      </a:pPr>
                      <a:r>
                        <a:rPr lang="uk-UA" sz="1600" dirty="0">
                          <a:effectLst/>
                        </a:rPr>
                        <a:t>створюються в закладах освіти, </a:t>
                      </a:r>
                      <a:endParaRPr lang="ru-RU" sz="1600" dirty="0">
                        <a:effectLst/>
                      </a:endParaRPr>
                    </a:p>
                    <a:p>
                      <a:pPr>
                        <a:lnSpc>
                          <a:spcPct val="115000"/>
                        </a:lnSpc>
                        <a:spcAft>
                          <a:spcPts val="0"/>
                        </a:spcAft>
                      </a:pPr>
                      <a:r>
                        <a:rPr lang="uk-UA" sz="1600" dirty="0">
                          <a:effectLst/>
                        </a:rPr>
                        <a:t>відокремлених структурних </a:t>
                      </a:r>
                      <a:endParaRPr lang="ru-RU" sz="1600" dirty="0">
                        <a:effectLst/>
                      </a:endParaRPr>
                    </a:p>
                    <a:p>
                      <a:pPr>
                        <a:lnSpc>
                          <a:spcPct val="115000"/>
                        </a:lnSpc>
                        <a:spcAft>
                          <a:spcPts val="0"/>
                        </a:spcAft>
                      </a:pPr>
                      <a:r>
                        <a:rPr lang="uk-UA" sz="1600" dirty="0">
                          <a:effectLst/>
                        </a:rPr>
                        <a:t>підрозділах, у яких працює більше 15 педагогічних працівників </a:t>
                      </a:r>
                      <a:endParaRPr lang="ru-RU" sz="1600" dirty="0">
                        <a:effectLst/>
                      </a:endParaRPr>
                    </a:p>
                    <a:p>
                      <a:pPr>
                        <a:lnSpc>
                          <a:spcPct val="115000"/>
                        </a:lnSpc>
                        <a:spcAft>
                          <a:spcPts val="0"/>
                        </a:spcAft>
                      </a:pPr>
                      <a:r>
                        <a:rPr lang="uk-UA" sz="1600" dirty="0">
                          <a:effectLst/>
                        </a:rPr>
                        <a:t>(включаючи сумісників)</a:t>
                      </a:r>
                      <a:endParaRPr lang="ru-RU" sz="1600" dirty="0">
                        <a:effectLst/>
                      </a:endParaRPr>
                    </a:p>
                  </a:txBody>
                  <a:tcPr marL="48372" marR="48372" marT="0" marB="0"/>
                </a:tc>
                <a:tc>
                  <a:txBody>
                    <a:bodyPr/>
                    <a:lstStyle/>
                    <a:p>
                      <a:pPr>
                        <a:lnSpc>
                          <a:spcPct val="115000"/>
                        </a:lnSpc>
                        <a:spcAft>
                          <a:spcPts val="0"/>
                        </a:spcAft>
                      </a:pPr>
                      <a:r>
                        <a:rPr lang="uk-UA" sz="1600" dirty="0">
                          <a:effectLst/>
                        </a:rPr>
                        <a:t>розглядає документи, подані педагогічними працівниками (крім керівників) закладу освіти, відокремленого структурного підрозділу, встановлює їх відповідність вимогам законодавства та вживає заходів щодо перевірки їх достовірності (за потреби);</a:t>
                      </a:r>
                    </a:p>
                    <a:p>
                      <a:pPr>
                        <a:lnSpc>
                          <a:spcPct val="115000"/>
                        </a:lnSpc>
                        <a:spcAft>
                          <a:spcPts val="0"/>
                        </a:spcAft>
                      </a:pPr>
                      <a:r>
                        <a:rPr lang="uk-UA" sz="1600" dirty="0">
                          <a:solidFill>
                            <a:srgbClr val="FF0000"/>
                          </a:solidFill>
                          <a:effectLst/>
                        </a:rPr>
                        <a:t>приймають рішення не пізніше 1 квітня (п.7 р.2) про: </a:t>
                      </a:r>
                      <a:endParaRPr lang="ru-RU" sz="1600" dirty="0">
                        <a:solidFill>
                          <a:srgbClr val="FF0000"/>
                        </a:solidFill>
                        <a:effectLst/>
                      </a:endParaRPr>
                    </a:p>
                    <a:p>
                      <a:pPr>
                        <a:lnSpc>
                          <a:spcPct val="115000"/>
                        </a:lnSpc>
                        <a:spcAft>
                          <a:spcPts val="0"/>
                        </a:spcAft>
                      </a:pPr>
                      <a:r>
                        <a:rPr lang="uk-UA" sz="1600" dirty="0">
                          <a:effectLst/>
                        </a:rPr>
                        <a:t>- відповідність (невідповідність) педагогічних працівників займаним посадам;</a:t>
                      </a:r>
                      <a:endParaRPr lang="ru-RU" sz="1600" dirty="0">
                        <a:effectLst/>
                      </a:endParaRPr>
                    </a:p>
                    <a:p>
                      <a:pPr>
                        <a:lnSpc>
                          <a:spcPct val="115000"/>
                        </a:lnSpc>
                        <a:spcAft>
                          <a:spcPts val="0"/>
                        </a:spcAft>
                      </a:pPr>
                      <a:r>
                        <a:rPr lang="uk-UA" sz="1600" dirty="0">
                          <a:effectLst/>
                        </a:rPr>
                        <a:t>- присвоєння (підтвердження) кваліфікаційних категорій і педагогічних звань або про відмову в такому присвоєнні (підтвердженні).</a:t>
                      </a:r>
                      <a:endParaRPr lang="ru-RU" sz="1600" dirty="0">
                        <a:effectLst/>
                        <a:latin typeface="Calibri"/>
                        <a:ea typeface="Calibri"/>
                        <a:cs typeface="Times New Roman"/>
                      </a:endParaRPr>
                    </a:p>
                  </a:txBody>
                  <a:tcPr marL="48372" marR="48372" marT="0" marB="0"/>
                </a:tc>
                <a:extLst>
                  <a:ext uri="{0D108BD9-81ED-4DB2-BD59-A6C34878D82A}">
                    <a16:rowId xmlns:a16="http://schemas.microsoft.com/office/drawing/2014/main" xmlns="" val="10000"/>
                  </a:ext>
                </a:extLst>
              </a:tr>
              <a:tr h="2175224">
                <a:tc>
                  <a:txBody>
                    <a:bodyPr/>
                    <a:lstStyle/>
                    <a:p>
                      <a:pPr>
                        <a:lnSpc>
                          <a:spcPct val="115000"/>
                        </a:lnSpc>
                        <a:spcAft>
                          <a:spcPts val="0"/>
                        </a:spcAft>
                      </a:pPr>
                      <a:r>
                        <a:rPr lang="uk-UA" sz="1400" dirty="0">
                          <a:effectLst/>
                        </a:rPr>
                        <a:t>Атестаційні </a:t>
                      </a:r>
                      <a:endParaRPr lang="ru-RU" sz="1400" dirty="0">
                        <a:effectLst/>
                      </a:endParaRPr>
                    </a:p>
                    <a:p>
                      <a:pPr>
                        <a:lnSpc>
                          <a:spcPct val="115000"/>
                        </a:lnSpc>
                        <a:spcAft>
                          <a:spcPts val="0"/>
                        </a:spcAft>
                      </a:pPr>
                      <a:r>
                        <a:rPr lang="uk-UA" sz="1400" dirty="0">
                          <a:effectLst/>
                        </a:rPr>
                        <a:t>комісії </a:t>
                      </a:r>
                      <a:endParaRPr lang="ru-RU" sz="1400" dirty="0">
                        <a:effectLst/>
                      </a:endParaRPr>
                    </a:p>
                    <a:p>
                      <a:pPr>
                        <a:lnSpc>
                          <a:spcPct val="115000"/>
                        </a:lnSpc>
                        <a:spcAft>
                          <a:spcPts val="0"/>
                        </a:spcAft>
                      </a:pPr>
                      <a:r>
                        <a:rPr lang="uk-UA" sz="1400" dirty="0">
                          <a:effectLst/>
                        </a:rPr>
                        <a:t>ІI рівня</a:t>
                      </a:r>
                      <a:endParaRPr lang="ru-RU" sz="1400" dirty="0">
                        <a:effectLst/>
                      </a:endParaRPr>
                    </a:p>
                    <a:p>
                      <a:pPr>
                        <a:lnSpc>
                          <a:spcPct val="115000"/>
                        </a:lnSpc>
                        <a:spcAft>
                          <a:spcPts val="0"/>
                        </a:spcAft>
                      </a:pPr>
                      <a:r>
                        <a:rPr lang="uk-UA" sz="1400" dirty="0">
                          <a:effectLst/>
                        </a:rPr>
                        <a:t> </a:t>
                      </a:r>
                      <a:endParaRPr lang="ru-RU" sz="1400" dirty="0">
                        <a:effectLst/>
                        <a:latin typeface="Calibri"/>
                        <a:ea typeface="Calibri"/>
                        <a:cs typeface="Times New Roman"/>
                      </a:endParaRPr>
                    </a:p>
                  </a:txBody>
                  <a:tcPr marL="48372" marR="48372" marT="0" marB="0"/>
                </a:tc>
                <a:tc>
                  <a:txBody>
                    <a:bodyPr/>
                    <a:lstStyle/>
                    <a:p>
                      <a:pPr>
                        <a:lnSpc>
                          <a:spcPct val="115000"/>
                        </a:lnSpc>
                        <a:spcAft>
                          <a:spcPts val="0"/>
                        </a:spcAft>
                      </a:pPr>
                      <a:r>
                        <a:rPr lang="uk-UA" sz="1500" dirty="0">
                          <a:effectLst/>
                        </a:rPr>
                        <a:t>створюються в органах </a:t>
                      </a:r>
                      <a:endParaRPr lang="ru-RU" sz="1500" dirty="0">
                        <a:effectLst/>
                      </a:endParaRPr>
                    </a:p>
                    <a:p>
                      <a:pPr>
                        <a:lnSpc>
                          <a:spcPct val="115000"/>
                        </a:lnSpc>
                        <a:spcAft>
                          <a:spcPts val="0"/>
                        </a:spcAft>
                      </a:pPr>
                      <a:r>
                        <a:rPr lang="uk-UA" sz="1500" dirty="0">
                          <a:effectLst/>
                        </a:rPr>
                        <a:t>управління у сфері освіти </a:t>
                      </a:r>
                      <a:endParaRPr lang="ru-RU" sz="1500" dirty="0">
                        <a:effectLst/>
                      </a:endParaRPr>
                    </a:p>
                    <a:p>
                      <a:pPr>
                        <a:lnSpc>
                          <a:spcPct val="115000"/>
                        </a:lnSpc>
                        <a:spcAft>
                          <a:spcPts val="0"/>
                        </a:spcAft>
                      </a:pPr>
                      <a:r>
                        <a:rPr lang="uk-UA" sz="1500" dirty="0">
                          <a:effectLst/>
                        </a:rPr>
                        <a:t>сільських, селищних, міських </a:t>
                      </a:r>
                      <a:endParaRPr lang="ru-RU" sz="1500" dirty="0">
                        <a:effectLst/>
                      </a:endParaRPr>
                    </a:p>
                    <a:p>
                      <a:pPr>
                        <a:lnSpc>
                          <a:spcPct val="115000"/>
                        </a:lnSpc>
                        <a:spcAft>
                          <a:spcPts val="0"/>
                        </a:spcAft>
                      </a:pPr>
                      <a:r>
                        <a:rPr lang="uk-UA" sz="1500" dirty="0">
                          <a:effectLst/>
                        </a:rPr>
                        <a:t>рад, закладах професійної </a:t>
                      </a:r>
                      <a:endParaRPr lang="ru-RU" sz="1500" dirty="0">
                        <a:effectLst/>
                      </a:endParaRPr>
                    </a:p>
                    <a:p>
                      <a:pPr>
                        <a:lnSpc>
                          <a:spcPct val="115000"/>
                        </a:lnSpc>
                        <a:spcAft>
                          <a:spcPts val="0"/>
                        </a:spcAft>
                      </a:pPr>
                      <a:r>
                        <a:rPr lang="uk-UA" sz="1500" dirty="0">
                          <a:effectLst/>
                        </a:rPr>
                        <a:t>(професійно-технічної) освіти, </a:t>
                      </a:r>
                      <a:endParaRPr lang="ru-RU" sz="1500" dirty="0">
                        <a:effectLst/>
                      </a:endParaRPr>
                    </a:p>
                    <a:p>
                      <a:pPr>
                        <a:lnSpc>
                          <a:spcPct val="115000"/>
                        </a:lnSpc>
                        <a:spcAft>
                          <a:spcPts val="0"/>
                        </a:spcAft>
                      </a:pPr>
                      <a:r>
                        <a:rPr lang="uk-UA" sz="1500" dirty="0">
                          <a:effectLst/>
                        </a:rPr>
                        <a:t>фахової </a:t>
                      </a:r>
                      <a:r>
                        <a:rPr lang="uk-UA" sz="1500" dirty="0" err="1">
                          <a:effectLst/>
                        </a:rPr>
                        <a:t>передвищої</a:t>
                      </a:r>
                      <a:r>
                        <a:rPr lang="uk-UA" sz="1500" dirty="0">
                          <a:effectLst/>
                        </a:rPr>
                        <a:t> та вищої </a:t>
                      </a:r>
                      <a:endParaRPr lang="ru-RU" sz="1500" dirty="0">
                        <a:effectLst/>
                      </a:endParaRPr>
                    </a:p>
                    <a:p>
                      <a:pPr>
                        <a:lnSpc>
                          <a:spcPct val="115000"/>
                        </a:lnSpc>
                        <a:spcAft>
                          <a:spcPts val="0"/>
                        </a:spcAft>
                      </a:pPr>
                      <a:r>
                        <a:rPr lang="uk-UA" sz="1500" dirty="0">
                          <a:effectLst/>
                        </a:rPr>
                        <a:t>освіти, які мають відокремлені </a:t>
                      </a:r>
                      <a:endParaRPr lang="ru-RU" sz="1500" dirty="0">
                        <a:effectLst/>
                      </a:endParaRPr>
                    </a:p>
                    <a:p>
                      <a:pPr>
                        <a:lnSpc>
                          <a:spcPct val="115000"/>
                        </a:lnSpc>
                        <a:spcAft>
                          <a:spcPts val="0"/>
                        </a:spcAft>
                      </a:pPr>
                      <a:r>
                        <a:rPr lang="uk-UA" sz="1500" dirty="0">
                          <a:effectLst/>
                        </a:rPr>
                        <a:t>структурні підрозділи</a:t>
                      </a:r>
                      <a:endParaRPr lang="ru-RU" sz="1500" dirty="0">
                        <a:effectLst/>
                      </a:endParaRPr>
                    </a:p>
                  </a:txBody>
                  <a:tcPr marL="48372" marR="48372" marT="0" marB="0"/>
                </a:tc>
                <a:tc>
                  <a:txBody>
                    <a:bodyPr/>
                    <a:lstStyle/>
                    <a:p>
                      <a:pPr>
                        <a:lnSpc>
                          <a:spcPct val="115000"/>
                        </a:lnSpc>
                        <a:spcAft>
                          <a:spcPts val="0"/>
                        </a:spcAft>
                      </a:pPr>
                      <a:r>
                        <a:rPr lang="uk-UA" sz="1500" dirty="0">
                          <a:effectLst/>
                        </a:rPr>
                        <a:t>приймають рішення не пізніше 25 квітня (п.8 р.2) про: </a:t>
                      </a:r>
                      <a:endParaRPr lang="ru-RU" sz="1500" dirty="0">
                        <a:effectLst/>
                      </a:endParaRPr>
                    </a:p>
                    <a:p>
                      <a:pPr>
                        <a:lnSpc>
                          <a:spcPct val="115000"/>
                        </a:lnSpc>
                        <a:spcAft>
                          <a:spcPts val="0"/>
                        </a:spcAft>
                      </a:pPr>
                      <a:r>
                        <a:rPr lang="uk-UA" sz="1500" dirty="0">
                          <a:effectLst/>
                        </a:rPr>
                        <a:t>- відповідність (невідповідність) займаним посадам педагогічних працівників підпорядкованих закладів освіти, відокремлених структурних підрозділів (в яких працює менше 16 педагогічних працівників), а також керівників підпорядкованих закладів освіти;</a:t>
                      </a:r>
                      <a:endParaRPr lang="ru-RU" sz="1500" dirty="0">
                        <a:effectLst/>
                      </a:endParaRPr>
                    </a:p>
                    <a:p>
                      <a:pPr>
                        <a:lnSpc>
                          <a:spcPct val="115000"/>
                        </a:lnSpc>
                        <a:spcAft>
                          <a:spcPts val="0"/>
                        </a:spcAft>
                      </a:pPr>
                      <a:r>
                        <a:rPr lang="uk-UA" sz="1500" dirty="0">
                          <a:effectLst/>
                        </a:rPr>
                        <a:t>- присвоєння (підтвердження) кваліфікаційних категорій і педагогічних звань або про відмову в такому присвоєнні (підтвердженні) (у тому числі керівникам закладів освіти, які викладають навчальні предмети (інтегровані курси);</a:t>
                      </a:r>
                      <a:endParaRPr lang="ru-RU" sz="1500" dirty="0">
                        <a:effectLst/>
                      </a:endParaRPr>
                    </a:p>
                    <a:p>
                      <a:pPr>
                        <a:lnSpc>
                          <a:spcPct val="115000"/>
                        </a:lnSpc>
                        <a:spcAft>
                          <a:spcPts val="0"/>
                        </a:spcAft>
                      </a:pPr>
                      <a:r>
                        <a:rPr lang="uk-UA" sz="1500" dirty="0">
                          <a:effectLst/>
                        </a:rPr>
                        <a:t>- розглядають апеляції на рішення атестаційних комісій 1 рівня.</a:t>
                      </a:r>
                      <a:endParaRPr lang="ru-RU" sz="1500" dirty="0">
                        <a:effectLst/>
                        <a:latin typeface="Calibri"/>
                        <a:ea typeface="Calibri"/>
                        <a:cs typeface="Times New Roman"/>
                      </a:endParaRPr>
                    </a:p>
                  </a:txBody>
                  <a:tcPr marL="48372" marR="48372" marT="0" marB="0"/>
                </a:tc>
                <a:extLst>
                  <a:ext uri="{0D108BD9-81ED-4DB2-BD59-A6C34878D82A}">
                    <a16:rowId xmlns:a16="http://schemas.microsoft.com/office/drawing/2014/main" xmlns="" val="10001"/>
                  </a:ext>
                </a:extLst>
              </a:tr>
              <a:tr h="2259847">
                <a:tc>
                  <a:txBody>
                    <a:bodyPr/>
                    <a:lstStyle/>
                    <a:p>
                      <a:pPr>
                        <a:lnSpc>
                          <a:spcPct val="115000"/>
                        </a:lnSpc>
                        <a:spcAft>
                          <a:spcPts val="0"/>
                        </a:spcAft>
                      </a:pPr>
                      <a:r>
                        <a:rPr lang="uk-UA" sz="1400">
                          <a:effectLst/>
                        </a:rPr>
                        <a:t>Атестаційні </a:t>
                      </a:r>
                      <a:endParaRPr lang="ru-RU" sz="1400">
                        <a:effectLst/>
                      </a:endParaRPr>
                    </a:p>
                    <a:p>
                      <a:pPr>
                        <a:lnSpc>
                          <a:spcPct val="115000"/>
                        </a:lnSpc>
                        <a:spcAft>
                          <a:spcPts val="0"/>
                        </a:spcAft>
                      </a:pPr>
                      <a:r>
                        <a:rPr lang="uk-UA" sz="1400">
                          <a:effectLst/>
                        </a:rPr>
                        <a:t>комісії </a:t>
                      </a:r>
                      <a:endParaRPr lang="ru-RU" sz="1400">
                        <a:effectLst/>
                      </a:endParaRPr>
                    </a:p>
                    <a:p>
                      <a:pPr>
                        <a:lnSpc>
                          <a:spcPct val="115000"/>
                        </a:lnSpc>
                        <a:spcAft>
                          <a:spcPts val="0"/>
                        </a:spcAft>
                      </a:pPr>
                      <a:r>
                        <a:rPr lang="uk-UA" sz="1400">
                          <a:effectLst/>
                        </a:rPr>
                        <a:t>ІІI рівня</a:t>
                      </a:r>
                      <a:endParaRPr lang="ru-RU" sz="1400">
                        <a:effectLst/>
                      </a:endParaRPr>
                    </a:p>
                    <a:p>
                      <a:pPr>
                        <a:lnSpc>
                          <a:spcPct val="115000"/>
                        </a:lnSpc>
                        <a:spcAft>
                          <a:spcPts val="0"/>
                        </a:spcAft>
                      </a:pPr>
                      <a:r>
                        <a:rPr lang="uk-UA" sz="1400">
                          <a:effectLst/>
                        </a:rPr>
                        <a:t> </a:t>
                      </a:r>
                      <a:endParaRPr lang="ru-RU" sz="1400">
                        <a:effectLst/>
                        <a:latin typeface="Calibri"/>
                        <a:ea typeface="Calibri"/>
                        <a:cs typeface="Times New Roman"/>
                      </a:endParaRPr>
                    </a:p>
                  </a:txBody>
                  <a:tcPr marL="48372" marR="48372" marT="0" marB="0"/>
                </a:tc>
                <a:tc>
                  <a:txBody>
                    <a:bodyPr/>
                    <a:lstStyle/>
                    <a:p>
                      <a:pPr>
                        <a:lnSpc>
                          <a:spcPct val="115000"/>
                        </a:lnSpc>
                        <a:spcAft>
                          <a:spcPts val="0"/>
                        </a:spcAft>
                      </a:pPr>
                      <a:endParaRPr lang="uk-UA" sz="1500" dirty="0">
                        <a:effectLst/>
                      </a:endParaRPr>
                    </a:p>
                    <a:p>
                      <a:pPr>
                        <a:lnSpc>
                          <a:spcPct val="115000"/>
                        </a:lnSpc>
                        <a:spcAft>
                          <a:spcPts val="0"/>
                        </a:spcAft>
                      </a:pPr>
                      <a:r>
                        <a:rPr lang="uk-UA" sz="1500" dirty="0">
                          <a:effectLst/>
                        </a:rPr>
                        <a:t>створюються в Міністерстві </a:t>
                      </a:r>
                      <a:endParaRPr lang="ru-RU" sz="1500" dirty="0">
                        <a:effectLst/>
                      </a:endParaRPr>
                    </a:p>
                    <a:p>
                      <a:pPr>
                        <a:lnSpc>
                          <a:spcPct val="115000"/>
                        </a:lnSpc>
                        <a:spcAft>
                          <a:spcPts val="0"/>
                        </a:spcAft>
                      </a:pPr>
                      <a:r>
                        <a:rPr lang="uk-UA" sz="1500" dirty="0">
                          <a:effectLst/>
                        </a:rPr>
                        <a:t>освіти і науки, молоді та спорту </a:t>
                      </a:r>
                      <a:endParaRPr lang="ru-RU" sz="1500" dirty="0">
                        <a:effectLst/>
                      </a:endParaRPr>
                    </a:p>
                    <a:p>
                      <a:pPr>
                        <a:lnSpc>
                          <a:spcPct val="115000"/>
                        </a:lnSpc>
                        <a:spcAft>
                          <a:spcPts val="0"/>
                        </a:spcAft>
                      </a:pPr>
                      <a:r>
                        <a:rPr lang="uk-UA" sz="1500" dirty="0">
                          <a:effectLst/>
                        </a:rPr>
                        <a:t>Автономної Республіки Крим, </a:t>
                      </a:r>
                      <a:endParaRPr lang="ru-RU" sz="1500" dirty="0">
                        <a:effectLst/>
                      </a:endParaRPr>
                    </a:p>
                    <a:p>
                      <a:pPr>
                        <a:lnSpc>
                          <a:spcPct val="115000"/>
                        </a:lnSpc>
                        <a:spcAft>
                          <a:spcPts val="0"/>
                        </a:spcAft>
                      </a:pPr>
                      <a:r>
                        <a:rPr lang="uk-UA" sz="1500" dirty="0">
                          <a:effectLst/>
                        </a:rPr>
                        <a:t>органах управління у сфері </a:t>
                      </a:r>
                      <a:endParaRPr lang="ru-RU" sz="1500" dirty="0">
                        <a:effectLst/>
                      </a:endParaRPr>
                    </a:p>
                    <a:p>
                      <a:pPr>
                        <a:lnSpc>
                          <a:spcPct val="115000"/>
                        </a:lnSpc>
                        <a:spcAft>
                          <a:spcPts val="0"/>
                        </a:spcAft>
                      </a:pPr>
                      <a:r>
                        <a:rPr lang="uk-UA" sz="1500" dirty="0">
                          <a:effectLst/>
                        </a:rPr>
                        <a:t>освіти обласних, Київської </a:t>
                      </a:r>
                      <a:endParaRPr lang="ru-RU" sz="1500" dirty="0">
                        <a:effectLst/>
                      </a:endParaRPr>
                    </a:p>
                    <a:p>
                      <a:pPr>
                        <a:lnSpc>
                          <a:spcPct val="115000"/>
                        </a:lnSpc>
                        <a:spcAft>
                          <a:spcPts val="0"/>
                        </a:spcAft>
                      </a:pPr>
                      <a:r>
                        <a:rPr lang="uk-UA" sz="1500" dirty="0">
                          <a:effectLst/>
                        </a:rPr>
                        <a:t>та Севастопольської міських </a:t>
                      </a:r>
                      <a:endParaRPr lang="ru-RU" sz="1500" dirty="0">
                        <a:effectLst/>
                      </a:endParaRPr>
                    </a:p>
                    <a:p>
                      <a:pPr>
                        <a:lnSpc>
                          <a:spcPct val="115000"/>
                        </a:lnSpc>
                        <a:spcAft>
                          <a:spcPts val="0"/>
                        </a:spcAft>
                      </a:pPr>
                      <a:r>
                        <a:rPr lang="uk-UA" sz="1500" dirty="0">
                          <a:effectLst/>
                        </a:rPr>
                        <a:t>державних адміністрацій</a:t>
                      </a:r>
                      <a:endParaRPr lang="ru-RU" sz="1500" dirty="0">
                        <a:effectLst/>
                      </a:endParaRPr>
                    </a:p>
                    <a:p>
                      <a:pPr>
                        <a:lnSpc>
                          <a:spcPct val="115000"/>
                        </a:lnSpc>
                        <a:spcAft>
                          <a:spcPts val="0"/>
                        </a:spcAft>
                      </a:pPr>
                      <a:r>
                        <a:rPr lang="uk-UA" sz="1500" dirty="0">
                          <a:effectLst/>
                        </a:rPr>
                        <a:t> </a:t>
                      </a:r>
                      <a:endParaRPr lang="ru-RU" sz="1500" dirty="0">
                        <a:effectLst/>
                        <a:latin typeface="Calibri"/>
                        <a:ea typeface="Calibri"/>
                        <a:cs typeface="Times New Roman"/>
                      </a:endParaRPr>
                    </a:p>
                  </a:txBody>
                  <a:tcPr marL="48372" marR="48372" marT="0" marB="0"/>
                </a:tc>
                <a:tc>
                  <a:txBody>
                    <a:bodyPr/>
                    <a:lstStyle/>
                    <a:p>
                      <a:pPr>
                        <a:lnSpc>
                          <a:spcPct val="115000"/>
                        </a:lnSpc>
                        <a:spcAft>
                          <a:spcPts val="0"/>
                        </a:spcAft>
                      </a:pPr>
                      <a:r>
                        <a:rPr lang="uk-UA" sz="1500" dirty="0">
                          <a:effectLst/>
                        </a:rPr>
                        <a:t>приймають рішення не пізніше 25 квітня (п.8 р.2) про: </a:t>
                      </a:r>
                      <a:endParaRPr lang="ru-RU" sz="1500" dirty="0">
                        <a:effectLst/>
                      </a:endParaRPr>
                    </a:p>
                    <a:p>
                      <a:pPr>
                        <a:lnSpc>
                          <a:spcPct val="115000"/>
                        </a:lnSpc>
                        <a:spcAft>
                          <a:spcPts val="0"/>
                        </a:spcAft>
                      </a:pPr>
                      <a:r>
                        <a:rPr lang="uk-UA" sz="1500" dirty="0">
                          <a:effectLst/>
                        </a:rPr>
                        <a:t>- відповідність (невідповідність) керівників підпорядкованих закладів освіти, відокремлених структурних підрозділів займаним посадам та присвоєння (підтвердження) кваліфікаційних категорій;</a:t>
                      </a:r>
                      <a:endParaRPr lang="ru-RU" sz="1500" dirty="0">
                        <a:effectLst/>
                      </a:endParaRPr>
                    </a:p>
                    <a:p>
                      <a:pPr>
                        <a:lnSpc>
                          <a:spcPct val="115000"/>
                        </a:lnSpc>
                        <a:spcAft>
                          <a:spcPts val="0"/>
                        </a:spcAft>
                      </a:pPr>
                      <a:r>
                        <a:rPr lang="uk-UA" sz="1500" dirty="0">
                          <a:effectLst/>
                        </a:rPr>
                        <a:t>- присвоєння (підтвердження) педагогічних звань або про відмову в такому присвоєнні (підтвердженні) керівникам закладів освіти, підпорядкованих Міністерству освіти і науки, молоді та спорту Автономної Республіки Крим, обласним, Київській та Севастопольській міським державним адміністраціям;</a:t>
                      </a:r>
                      <a:endParaRPr lang="ru-RU" sz="1500" dirty="0">
                        <a:effectLst/>
                      </a:endParaRPr>
                    </a:p>
                    <a:p>
                      <a:pPr>
                        <a:lnSpc>
                          <a:spcPct val="115000"/>
                        </a:lnSpc>
                        <a:spcAft>
                          <a:spcPts val="0"/>
                        </a:spcAft>
                      </a:pPr>
                      <a:r>
                        <a:rPr lang="uk-UA" sz="1500" dirty="0">
                          <a:effectLst/>
                        </a:rPr>
                        <a:t>- розглядають апеляції на рішення атестаційних комісій 1 рівня підпорядкованих закладів освіти та атестаційних комісій 2 рівня</a:t>
                      </a:r>
                      <a:endParaRPr lang="ru-RU" sz="1500" dirty="0">
                        <a:effectLst/>
                        <a:latin typeface="Calibri"/>
                        <a:ea typeface="Calibri"/>
                        <a:cs typeface="Times New Roman"/>
                      </a:endParaRPr>
                    </a:p>
                  </a:txBody>
                  <a:tcPr marL="48372" marR="48372"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9188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0333" y="75357"/>
            <a:ext cx="8060267" cy="843821"/>
          </a:xfrm>
          <a:prstGeom prst="rect">
            <a:avLst/>
          </a:prstGeom>
        </p:spPr>
        <p:txBody>
          <a:bodyPr vert="horz" wrap="square" lIns="0" tIns="12700" rIns="0" bIns="0" rtlCol="0">
            <a:spAutoFit/>
          </a:bodyPr>
          <a:lstStyle/>
          <a:p>
            <a:pPr marL="12700">
              <a:lnSpc>
                <a:spcPct val="100000"/>
              </a:lnSpc>
              <a:spcBef>
                <a:spcPts val="100"/>
              </a:spcBef>
            </a:pPr>
            <a:r>
              <a:rPr sz="5400" spc="-210" dirty="0">
                <a:solidFill>
                  <a:srgbClr val="001F5F"/>
                </a:solidFill>
                <a:latin typeface="Arial" panose="020B0604020202020204" pitchFamily="34" charset="0"/>
                <a:cs typeface="Arial" panose="020B0604020202020204" pitchFamily="34" charset="0"/>
              </a:rPr>
              <a:t>Н</a:t>
            </a:r>
            <a:r>
              <a:rPr sz="5400" spc="-160" dirty="0">
                <a:solidFill>
                  <a:srgbClr val="001F5F"/>
                </a:solidFill>
                <a:latin typeface="Arial" panose="020B0604020202020204" pitchFamily="34" charset="0"/>
                <a:cs typeface="Arial" panose="020B0604020202020204" pitchFamily="34" charset="0"/>
              </a:rPr>
              <a:t>о</a:t>
            </a:r>
            <a:r>
              <a:rPr sz="5400" spc="-370" dirty="0">
                <a:solidFill>
                  <a:srgbClr val="001F5F"/>
                </a:solidFill>
                <a:latin typeface="Arial" panose="020B0604020202020204" pitchFamily="34" charset="0"/>
                <a:cs typeface="Arial" panose="020B0604020202020204" pitchFamily="34" charset="0"/>
              </a:rPr>
              <a:t>р</a:t>
            </a:r>
            <a:r>
              <a:rPr sz="5400" spc="-490" dirty="0">
                <a:solidFill>
                  <a:srgbClr val="001F5F"/>
                </a:solidFill>
                <a:latin typeface="Arial" panose="020B0604020202020204" pitchFamily="34" charset="0"/>
                <a:cs typeface="Arial" panose="020B0604020202020204" pitchFamily="34" charset="0"/>
              </a:rPr>
              <a:t>м</a:t>
            </a:r>
            <a:r>
              <a:rPr sz="5400" spc="-555" dirty="0">
                <a:solidFill>
                  <a:srgbClr val="001F5F"/>
                </a:solidFill>
                <a:latin typeface="Arial" panose="020B0604020202020204" pitchFamily="34" charset="0"/>
                <a:cs typeface="Arial" panose="020B0604020202020204" pitchFamily="34" charset="0"/>
              </a:rPr>
              <a:t>атив</a:t>
            </a:r>
            <a:r>
              <a:rPr sz="5400" spc="-500" dirty="0">
                <a:solidFill>
                  <a:srgbClr val="001F5F"/>
                </a:solidFill>
                <a:latin typeface="Arial" panose="020B0604020202020204" pitchFamily="34" charset="0"/>
                <a:cs typeface="Arial" panose="020B0604020202020204" pitchFamily="34" charset="0"/>
              </a:rPr>
              <a:t>н</a:t>
            </a:r>
            <a:r>
              <a:rPr sz="5400" spc="-600" dirty="0">
                <a:solidFill>
                  <a:srgbClr val="001F5F"/>
                </a:solidFill>
                <a:latin typeface="Arial" panose="020B0604020202020204" pitchFamily="34" charset="0"/>
                <a:cs typeface="Arial" panose="020B0604020202020204" pitchFamily="34" charset="0"/>
              </a:rPr>
              <a:t>о</a:t>
            </a:r>
            <a:r>
              <a:rPr sz="5400" spc="-260" dirty="0">
                <a:solidFill>
                  <a:srgbClr val="001F5F"/>
                </a:solidFill>
                <a:latin typeface="Arial" panose="020B0604020202020204" pitchFamily="34" charset="0"/>
                <a:cs typeface="Arial" panose="020B0604020202020204" pitchFamily="34" charset="0"/>
              </a:rPr>
              <a:t>-</a:t>
            </a:r>
            <a:r>
              <a:rPr sz="5400" spc="-505" dirty="0">
                <a:solidFill>
                  <a:srgbClr val="001F5F"/>
                </a:solidFill>
                <a:latin typeface="Arial" panose="020B0604020202020204" pitchFamily="34" charset="0"/>
                <a:cs typeface="Arial" panose="020B0604020202020204" pitchFamily="34" charset="0"/>
              </a:rPr>
              <a:t>прав</a:t>
            </a:r>
            <a:r>
              <a:rPr sz="5400" spc="-500" dirty="0">
                <a:solidFill>
                  <a:srgbClr val="001F5F"/>
                </a:solidFill>
                <a:latin typeface="Arial" panose="020B0604020202020204" pitchFamily="34" charset="0"/>
                <a:cs typeface="Arial" panose="020B0604020202020204" pitchFamily="34" charset="0"/>
              </a:rPr>
              <a:t>о</a:t>
            </a:r>
            <a:r>
              <a:rPr sz="5400" spc="-555" dirty="0">
                <a:solidFill>
                  <a:srgbClr val="001F5F"/>
                </a:solidFill>
                <a:latin typeface="Arial" panose="020B0604020202020204" pitchFamily="34" charset="0"/>
                <a:cs typeface="Arial" panose="020B0604020202020204" pitchFamily="34" charset="0"/>
              </a:rPr>
              <a:t>в</a:t>
            </a:r>
            <a:r>
              <a:rPr sz="5400" spc="-590" dirty="0">
                <a:solidFill>
                  <a:srgbClr val="001F5F"/>
                </a:solidFill>
                <a:latin typeface="Arial" panose="020B0604020202020204" pitchFamily="34" charset="0"/>
                <a:cs typeface="Arial" panose="020B0604020202020204" pitchFamily="34" charset="0"/>
              </a:rPr>
              <a:t>а</a:t>
            </a:r>
            <a:r>
              <a:rPr sz="5400" spc="-60" dirty="0">
                <a:solidFill>
                  <a:srgbClr val="001F5F"/>
                </a:solidFill>
                <a:latin typeface="Arial" panose="020B0604020202020204" pitchFamily="34" charset="0"/>
                <a:cs typeface="Arial" panose="020B0604020202020204" pitchFamily="34" charset="0"/>
              </a:rPr>
              <a:t> </a:t>
            </a:r>
            <a:r>
              <a:rPr sz="5400" spc="-570" dirty="0">
                <a:solidFill>
                  <a:srgbClr val="001F5F"/>
                </a:solidFill>
                <a:latin typeface="Arial" panose="020B0604020202020204" pitchFamily="34" charset="0"/>
                <a:cs typeface="Arial" panose="020B0604020202020204" pitchFamily="34" charset="0"/>
              </a:rPr>
              <a:t>б</a:t>
            </a:r>
            <a:r>
              <a:rPr sz="5400" spc="-545" dirty="0">
                <a:solidFill>
                  <a:srgbClr val="001F5F"/>
                </a:solidFill>
                <a:latin typeface="Arial" panose="020B0604020202020204" pitchFamily="34" charset="0"/>
                <a:cs typeface="Arial" panose="020B0604020202020204" pitchFamily="34" charset="0"/>
              </a:rPr>
              <a:t>а</a:t>
            </a:r>
            <a:r>
              <a:rPr sz="5400" spc="-250" dirty="0">
                <a:solidFill>
                  <a:srgbClr val="001F5F"/>
                </a:solidFill>
                <a:latin typeface="Arial" panose="020B0604020202020204" pitchFamily="34" charset="0"/>
                <a:cs typeface="Arial" panose="020B0604020202020204" pitchFamily="34" charset="0"/>
              </a:rPr>
              <a:t>з</a:t>
            </a:r>
            <a:r>
              <a:rPr sz="5400" spc="-520" dirty="0">
                <a:solidFill>
                  <a:srgbClr val="001F5F"/>
                </a:solidFill>
                <a:latin typeface="Arial" panose="020B0604020202020204" pitchFamily="34" charset="0"/>
                <a:cs typeface="Arial" panose="020B0604020202020204" pitchFamily="34" charset="0"/>
              </a:rPr>
              <a:t>а</a:t>
            </a:r>
            <a:endParaRPr sz="5400" dirty="0">
              <a:latin typeface="Arial" panose="020B0604020202020204" pitchFamily="34" charset="0"/>
              <a:cs typeface="Arial" panose="020B0604020202020204" pitchFamily="34" charset="0"/>
            </a:endParaRPr>
          </a:p>
        </p:txBody>
      </p:sp>
      <p:sp>
        <p:nvSpPr>
          <p:cNvPr id="3" name="object 3"/>
          <p:cNvSpPr txBox="1"/>
          <p:nvPr/>
        </p:nvSpPr>
        <p:spPr>
          <a:xfrm>
            <a:off x="1380067" y="923956"/>
            <a:ext cx="9753599" cy="1120820"/>
          </a:xfrm>
          <a:prstGeom prst="rect">
            <a:avLst/>
          </a:prstGeom>
        </p:spPr>
        <p:txBody>
          <a:bodyPr vert="horz" wrap="square" lIns="0" tIns="12700" rIns="0" bIns="0" rtlCol="0">
            <a:spAutoFit/>
          </a:bodyPr>
          <a:lstStyle/>
          <a:p>
            <a:pPr marL="12700" marR="5080" algn="just">
              <a:lnSpc>
                <a:spcPct val="100000"/>
              </a:lnSpc>
              <a:spcBef>
                <a:spcPts val="100"/>
              </a:spcBef>
            </a:pPr>
            <a:r>
              <a:rPr sz="2400" b="1" spc="-10" dirty="0">
                <a:latin typeface="Times New Roman"/>
                <a:cs typeface="Times New Roman"/>
              </a:rPr>
              <a:t>Закон</a:t>
            </a:r>
            <a:r>
              <a:rPr sz="2400" b="1" spc="-5" dirty="0">
                <a:latin typeface="Times New Roman"/>
                <a:cs typeface="Times New Roman"/>
              </a:rPr>
              <a:t> </a:t>
            </a:r>
            <a:r>
              <a:rPr sz="2400" b="1" spc="-25" dirty="0">
                <a:latin typeface="Times New Roman"/>
                <a:cs typeface="Times New Roman"/>
              </a:rPr>
              <a:t>України</a:t>
            </a:r>
            <a:r>
              <a:rPr sz="2400" b="1" spc="-20" dirty="0">
                <a:latin typeface="Times New Roman"/>
                <a:cs typeface="Times New Roman"/>
              </a:rPr>
              <a:t> </a:t>
            </a:r>
            <a:r>
              <a:rPr sz="2400" b="1" dirty="0">
                <a:latin typeface="Times New Roman"/>
                <a:cs typeface="Times New Roman"/>
              </a:rPr>
              <a:t>«Про</a:t>
            </a:r>
            <a:r>
              <a:rPr sz="2400" b="1" spc="5" dirty="0">
                <a:latin typeface="Times New Roman"/>
                <a:cs typeface="Times New Roman"/>
              </a:rPr>
              <a:t> освіту»</a:t>
            </a:r>
            <a:r>
              <a:rPr sz="2400" b="1" spc="10" dirty="0">
                <a:latin typeface="Times New Roman"/>
                <a:cs typeface="Times New Roman"/>
              </a:rPr>
              <a:t> </a:t>
            </a:r>
            <a:r>
              <a:rPr sz="2400" b="1" spc="-40" dirty="0">
                <a:latin typeface="Times New Roman"/>
                <a:cs typeface="Times New Roman"/>
              </a:rPr>
              <a:t>(ст.</a:t>
            </a:r>
            <a:r>
              <a:rPr sz="2400" b="1" spc="-35" dirty="0">
                <a:latin typeface="Times New Roman"/>
                <a:cs typeface="Times New Roman"/>
              </a:rPr>
              <a:t> </a:t>
            </a:r>
            <a:r>
              <a:rPr sz="2400" b="1" dirty="0">
                <a:latin typeface="Times New Roman"/>
                <a:cs typeface="Times New Roman"/>
              </a:rPr>
              <a:t>59.</a:t>
            </a:r>
            <a:r>
              <a:rPr sz="2400" b="1" spc="5" dirty="0">
                <a:latin typeface="Times New Roman"/>
                <a:cs typeface="Times New Roman"/>
              </a:rPr>
              <a:t> </a:t>
            </a:r>
            <a:r>
              <a:rPr sz="2400" b="1" spc="-5" dirty="0">
                <a:latin typeface="Times New Roman"/>
                <a:cs typeface="Times New Roman"/>
              </a:rPr>
              <a:t>Професійний</a:t>
            </a:r>
            <a:r>
              <a:rPr sz="2400" b="1" dirty="0">
                <a:latin typeface="Times New Roman"/>
                <a:cs typeface="Times New Roman"/>
              </a:rPr>
              <a:t> </a:t>
            </a:r>
            <a:r>
              <a:rPr sz="2400" b="1" spc="-5" dirty="0">
                <a:latin typeface="Times New Roman"/>
                <a:cs typeface="Times New Roman"/>
              </a:rPr>
              <a:t>розвиток</a:t>
            </a:r>
            <a:r>
              <a:rPr sz="2400" b="1" dirty="0">
                <a:latin typeface="Times New Roman"/>
                <a:cs typeface="Times New Roman"/>
              </a:rPr>
              <a:t> </a:t>
            </a:r>
            <a:r>
              <a:rPr sz="2400" b="1" spc="25" dirty="0">
                <a:latin typeface="Times New Roman"/>
                <a:cs typeface="Times New Roman"/>
              </a:rPr>
              <a:t>та </a:t>
            </a:r>
            <a:r>
              <a:rPr sz="2400" b="1" spc="30" dirty="0">
                <a:latin typeface="Times New Roman"/>
                <a:cs typeface="Times New Roman"/>
              </a:rPr>
              <a:t> </a:t>
            </a:r>
            <a:r>
              <a:rPr sz="2400" b="1" spc="-5" dirty="0">
                <a:latin typeface="Times New Roman"/>
                <a:cs typeface="Times New Roman"/>
              </a:rPr>
              <a:t>підвищення</a:t>
            </a:r>
            <a:r>
              <a:rPr sz="2400" b="1" dirty="0">
                <a:latin typeface="Times New Roman"/>
                <a:cs typeface="Times New Roman"/>
              </a:rPr>
              <a:t> </a:t>
            </a:r>
            <a:r>
              <a:rPr sz="2400" b="1" spc="-5" dirty="0">
                <a:latin typeface="Times New Roman"/>
                <a:cs typeface="Times New Roman"/>
              </a:rPr>
              <a:t>кваліфікації</a:t>
            </a:r>
            <a:r>
              <a:rPr sz="2400" b="1" dirty="0">
                <a:latin typeface="Times New Roman"/>
                <a:cs typeface="Times New Roman"/>
              </a:rPr>
              <a:t> </a:t>
            </a:r>
            <a:r>
              <a:rPr sz="2400" b="1" spc="-10" dirty="0">
                <a:latin typeface="Times New Roman"/>
                <a:cs typeface="Times New Roman"/>
              </a:rPr>
              <a:t>педагогічних</a:t>
            </a:r>
            <a:r>
              <a:rPr sz="2400" b="1" spc="-5" dirty="0">
                <a:latin typeface="Times New Roman"/>
                <a:cs typeface="Times New Roman"/>
              </a:rPr>
              <a:t> </a:t>
            </a:r>
            <a:r>
              <a:rPr sz="2400" b="1" dirty="0">
                <a:latin typeface="Times New Roman"/>
                <a:cs typeface="Times New Roman"/>
              </a:rPr>
              <a:t>і</a:t>
            </a:r>
            <a:r>
              <a:rPr sz="2400" b="1" spc="5" dirty="0">
                <a:latin typeface="Times New Roman"/>
                <a:cs typeface="Times New Roman"/>
              </a:rPr>
              <a:t> </a:t>
            </a:r>
            <a:r>
              <a:rPr sz="2400" b="1" spc="-15" dirty="0">
                <a:latin typeface="Times New Roman"/>
                <a:cs typeface="Times New Roman"/>
              </a:rPr>
              <a:t>науково-педагогічних </a:t>
            </a:r>
            <a:r>
              <a:rPr sz="2400" b="1" spc="-10" dirty="0">
                <a:latin typeface="Times New Roman"/>
                <a:cs typeface="Times New Roman"/>
              </a:rPr>
              <a:t> </a:t>
            </a:r>
            <a:r>
              <a:rPr sz="2400" b="1" spc="-5" dirty="0" err="1">
                <a:latin typeface="Times New Roman"/>
                <a:cs typeface="Times New Roman"/>
              </a:rPr>
              <a:t>працівників</a:t>
            </a:r>
            <a:r>
              <a:rPr sz="2400" b="1" spc="-5" dirty="0">
                <a:latin typeface="Times New Roman"/>
                <a:cs typeface="Times New Roman"/>
              </a:rPr>
              <a:t>):</a:t>
            </a:r>
            <a:endParaRPr sz="2400" dirty="0">
              <a:latin typeface="Times New Roman"/>
              <a:cs typeface="Times New Roman"/>
            </a:endParaRPr>
          </a:p>
        </p:txBody>
      </p:sp>
      <p:pic>
        <p:nvPicPr>
          <p:cNvPr id="4" name="object 4"/>
          <p:cNvPicPr/>
          <p:nvPr/>
        </p:nvPicPr>
        <p:blipFill>
          <a:blip r:embed="rId2" cstate="print"/>
          <a:stretch>
            <a:fillRect/>
          </a:stretch>
        </p:blipFill>
        <p:spPr>
          <a:xfrm>
            <a:off x="9880600" y="3327400"/>
            <a:ext cx="2160000" cy="2880000"/>
          </a:xfrm>
          <a:prstGeom prst="rect">
            <a:avLst/>
          </a:prstGeom>
        </p:spPr>
      </p:pic>
      <p:sp>
        <p:nvSpPr>
          <p:cNvPr id="5" name="Прямокутник 4">
            <a:extLst>
              <a:ext uri="{FF2B5EF4-FFF2-40B4-BE49-F238E27FC236}">
                <a16:creationId xmlns:a16="http://schemas.microsoft.com/office/drawing/2014/main" xmlns="" id="{2C23012B-E9FA-48BC-8961-3CC96D5F7503}"/>
              </a:ext>
            </a:extLst>
          </p:cNvPr>
          <p:cNvSpPr/>
          <p:nvPr/>
        </p:nvSpPr>
        <p:spPr>
          <a:xfrm>
            <a:off x="787400" y="2044776"/>
            <a:ext cx="8847667" cy="4093428"/>
          </a:xfrm>
          <a:prstGeom prst="rect">
            <a:avLst/>
          </a:prstGeom>
        </p:spPr>
        <p:txBody>
          <a:bodyPr wrap="square">
            <a:spAutoFit/>
          </a:bodyPr>
          <a:lstStyle/>
          <a:p>
            <a:pPr marL="457200" indent="-457200" algn="just">
              <a:buAutoNum type="arabicPeriod"/>
            </a:pPr>
            <a:r>
              <a:rPr lang="uk-UA" sz="2000" b="1" dirty="0">
                <a:latin typeface="+mj-lt"/>
              </a:rPr>
              <a:t>Професійний розвиток педагогічних і  науково-педагогічних	 працівників  передбачає постійну самоосвіту, участь  у програмах підвищення кваліфікації та  будь-які інші види і форми  професійного зростання. Заклади  освіти, у яких працюють педагогічні та  науково-педагогічні	працівники,  сприяють їхньому професійному  розвитку та підвищенню кваліфікації. </a:t>
            </a:r>
          </a:p>
          <a:p>
            <a:pPr marL="457200" indent="-457200" algn="just">
              <a:buAutoNum type="arabicPeriod"/>
            </a:pPr>
            <a:r>
              <a:rPr lang="uk-UA" sz="2000" b="1" dirty="0">
                <a:latin typeface="+mj-lt"/>
              </a:rPr>
              <a:t>Підвищення кваліфікації може здійснюватися за різними видами (навчання за освітньою програмою, стажування, участь у сертифікаційних програмах, тренінгах, семінарах, семінарах-практикумах, семінарах-нарадах, семінарах-тренінгах, </a:t>
            </a:r>
            <a:r>
              <a:rPr lang="uk-UA" sz="2000" b="1" dirty="0" err="1">
                <a:latin typeface="+mj-lt"/>
              </a:rPr>
              <a:t>вебінарах</a:t>
            </a:r>
            <a:r>
              <a:rPr lang="uk-UA" sz="2000" b="1" dirty="0">
                <a:latin typeface="+mj-lt"/>
              </a:rPr>
              <a:t>, майстер-класах тощо) та у різних формах (інституційна, дуальна, на робочому місці (на виробництві) тощо).</a:t>
            </a:r>
          </a:p>
          <a:p>
            <a:pPr marL="457200" indent="-457200" algn="just">
              <a:buAutoNum type="arabicPeriod"/>
            </a:pPr>
            <a:r>
              <a:rPr lang="ru-RU" sz="2000" b="1" dirty="0" err="1">
                <a:latin typeface="+mj-lt"/>
              </a:rPr>
              <a:t>Підвищення</a:t>
            </a:r>
            <a:r>
              <a:rPr lang="ru-RU" sz="2000" b="1" dirty="0">
                <a:latin typeface="+mj-lt"/>
              </a:rPr>
              <a:t> </a:t>
            </a:r>
            <a:r>
              <a:rPr lang="ru-RU" sz="2000" b="1" dirty="0" err="1">
                <a:latin typeface="+mj-lt"/>
              </a:rPr>
              <a:t>кваліфікації</a:t>
            </a:r>
            <a:r>
              <a:rPr lang="ru-RU" sz="2000" b="1" dirty="0">
                <a:latin typeface="+mj-lt"/>
              </a:rPr>
              <a:t> є </a:t>
            </a:r>
            <a:r>
              <a:rPr lang="ru-RU" sz="2000" b="1" dirty="0" err="1">
                <a:latin typeface="+mj-lt"/>
              </a:rPr>
              <a:t>необхідною</a:t>
            </a:r>
            <a:r>
              <a:rPr lang="ru-RU" sz="2000" b="1" dirty="0">
                <a:latin typeface="+mj-lt"/>
              </a:rPr>
              <a:t> </a:t>
            </a:r>
            <a:r>
              <a:rPr lang="ru-RU" sz="2000" b="1" dirty="0" err="1">
                <a:latin typeface="+mj-lt"/>
              </a:rPr>
              <a:t>умовою</a:t>
            </a:r>
            <a:r>
              <a:rPr lang="ru-RU" sz="2000" b="1" dirty="0">
                <a:latin typeface="+mj-lt"/>
              </a:rPr>
              <a:t> </a:t>
            </a:r>
            <a:r>
              <a:rPr lang="ru-RU" sz="2000" b="1" dirty="0" err="1">
                <a:latin typeface="+mj-lt"/>
              </a:rPr>
              <a:t>атестації</a:t>
            </a:r>
            <a:r>
              <a:rPr lang="ru-RU" sz="2000" b="1" dirty="0">
                <a:latin typeface="+mj-lt"/>
              </a:rPr>
              <a:t> </a:t>
            </a:r>
            <a:r>
              <a:rPr lang="ru-RU" sz="2000" b="1" dirty="0" err="1">
                <a:latin typeface="+mj-lt"/>
              </a:rPr>
              <a:t>педагогічного</a:t>
            </a:r>
            <a:r>
              <a:rPr lang="ru-RU" sz="2000" b="1" dirty="0">
                <a:latin typeface="+mj-lt"/>
              </a:rPr>
              <a:t> </a:t>
            </a:r>
            <a:r>
              <a:rPr lang="ru-RU" sz="2000" b="1" dirty="0" err="1">
                <a:latin typeface="+mj-lt"/>
              </a:rPr>
              <a:t>працівника</a:t>
            </a:r>
            <a:r>
              <a:rPr lang="ru-RU" sz="2000" b="1" dirty="0">
                <a:latin typeface="+mj-lt"/>
              </a:rPr>
              <a:t> та </a:t>
            </a:r>
            <a:r>
              <a:rPr lang="ru-RU" sz="2000" b="1" dirty="0" err="1">
                <a:latin typeface="+mj-lt"/>
              </a:rPr>
              <a:t>враховується</a:t>
            </a:r>
            <a:r>
              <a:rPr lang="ru-RU" sz="2000" b="1" dirty="0">
                <a:latin typeface="+mj-lt"/>
              </a:rPr>
              <a:t> </a:t>
            </a:r>
            <a:r>
              <a:rPr lang="ru-RU" sz="2000" b="1" dirty="0" err="1">
                <a:latin typeface="+mj-lt"/>
              </a:rPr>
              <a:t>під</a:t>
            </a:r>
            <a:r>
              <a:rPr lang="ru-RU" sz="2000" b="1" dirty="0">
                <a:latin typeface="+mj-lt"/>
              </a:rPr>
              <a:t> час </a:t>
            </a:r>
            <a:r>
              <a:rPr lang="ru-RU" sz="2000" b="1" dirty="0" err="1">
                <a:latin typeface="+mj-lt"/>
              </a:rPr>
              <a:t>обрання</a:t>
            </a:r>
            <a:r>
              <a:rPr lang="ru-RU" sz="2000" b="1" dirty="0">
                <a:latin typeface="+mj-lt"/>
              </a:rPr>
              <a:t> за конкурсом на посаду </a:t>
            </a:r>
            <a:r>
              <a:rPr lang="ru-RU" sz="2000" b="1" dirty="0" err="1">
                <a:latin typeface="+mj-lt"/>
              </a:rPr>
              <a:t>науково-педагогічного</a:t>
            </a:r>
            <a:r>
              <a:rPr lang="ru-RU" sz="2000" b="1" dirty="0">
                <a:latin typeface="+mj-lt"/>
              </a:rPr>
              <a:t> </a:t>
            </a:r>
            <a:r>
              <a:rPr lang="ru-RU" sz="2000" b="1" dirty="0" err="1">
                <a:latin typeface="+mj-lt"/>
              </a:rPr>
              <a:t>працівника</a:t>
            </a:r>
            <a:r>
              <a:rPr lang="ru-RU" sz="2000" b="1" dirty="0">
                <a:latin typeface="+mj-lt"/>
              </a:rPr>
              <a:t>.</a:t>
            </a:r>
            <a:endParaRPr lang="uk-UA" sz="2000" b="1" dirty="0">
              <a:latin typeface="+mj-lt"/>
            </a:endParaRPr>
          </a:p>
        </p:txBody>
      </p:sp>
    </p:spTree>
    <p:extLst>
      <p:ext uri="{BB962C8B-B14F-4D97-AF65-F5344CB8AC3E}">
        <p14:creationId xmlns:p14="http://schemas.microsoft.com/office/powerpoint/2010/main" val="3720048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142181" y="0"/>
            <a:ext cx="9940637" cy="780184"/>
          </a:xfrm>
        </p:spPr>
        <p:txBody>
          <a:bodyPr/>
          <a:lstStyle/>
          <a:p>
            <a:r>
              <a:rPr lang="ru-RU" b="1" dirty="0">
                <a:solidFill>
                  <a:srgbClr val="1F464B"/>
                </a:solidFill>
              </a:rPr>
              <a:t>Порядок </a:t>
            </a:r>
            <a:r>
              <a:rPr lang="ru-RU" b="1" dirty="0" err="1">
                <a:solidFill>
                  <a:srgbClr val="1F464B"/>
                </a:solidFill>
              </a:rPr>
              <a:t>роботи</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
        <p:nvSpPr>
          <p:cNvPr id="3" name="Прямоугольник 2"/>
          <p:cNvSpPr/>
          <p:nvPr/>
        </p:nvSpPr>
        <p:spPr>
          <a:xfrm>
            <a:off x="163773" y="727588"/>
            <a:ext cx="11464120" cy="3785652"/>
          </a:xfrm>
          <a:prstGeom prst="rect">
            <a:avLst/>
          </a:prstGeom>
        </p:spPr>
        <p:txBody>
          <a:bodyPr wrap="square">
            <a:spAutoFit/>
          </a:bodyPr>
          <a:lstStyle/>
          <a:p>
            <a:pPr marL="342900" indent="-342900">
              <a:buFont typeface="Wingdings" pitchFamily="2" charset="2"/>
              <a:buChar char="Ø"/>
            </a:pPr>
            <a:r>
              <a:rPr lang="ru-RU" sz="2000" dirty="0">
                <a:solidFill>
                  <a:srgbClr val="FF0000"/>
                </a:solidFill>
              </a:rPr>
              <a:t>                  до 10 </a:t>
            </a:r>
            <a:r>
              <a:rPr lang="ru-RU" sz="2000" dirty="0" err="1">
                <a:solidFill>
                  <a:srgbClr val="FF0000"/>
                </a:solidFill>
              </a:rPr>
              <a:t>жовтня</a:t>
            </a:r>
            <a:r>
              <a:rPr lang="ru-RU" sz="2000" dirty="0">
                <a:solidFill>
                  <a:srgbClr val="FF0000"/>
                </a:solidFill>
              </a:rPr>
              <a:t> </a:t>
            </a:r>
            <a:r>
              <a:rPr lang="ru-RU" sz="2000" dirty="0"/>
              <a:t>поточного року </a:t>
            </a:r>
            <a:r>
              <a:rPr lang="ru-RU" sz="2000" dirty="0" err="1"/>
              <a:t>атестаційна</a:t>
            </a:r>
            <a:r>
              <a:rPr lang="ru-RU" sz="2000" dirty="0"/>
              <a:t> </a:t>
            </a:r>
            <a:r>
              <a:rPr lang="ru-RU" sz="2000" dirty="0" err="1"/>
              <a:t>комісія</a:t>
            </a:r>
            <a:r>
              <a:rPr lang="ru-RU" sz="2000" dirty="0"/>
              <a:t> </a:t>
            </a:r>
            <a:r>
              <a:rPr lang="ru-RU" sz="2000" dirty="0" err="1"/>
              <a:t>складає</a:t>
            </a:r>
            <a:r>
              <a:rPr lang="ru-RU" sz="2000" dirty="0"/>
              <a:t> і </a:t>
            </a:r>
            <a:r>
              <a:rPr lang="ru-RU" sz="2000" dirty="0" err="1"/>
              <a:t>затверджує</a:t>
            </a:r>
            <a:r>
              <a:rPr lang="ru-RU" sz="2000" dirty="0"/>
              <a:t> список </a:t>
            </a:r>
            <a:r>
              <a:rPr lang="ru-RU" sz="2000" dirty="0" err="1"/>
              <a:t>педагогічних</a:t>
            </a:r>
            <a:r>
              <a:rPr lang="ru-RU" sz="2000" dirty="0"/>
              <a:t> </a:t>
            </a:r>
          </a:p>
          <a:p>
            <a:r>
              <a:rPr lang="ru-RU" sz="2000" dirty="0"/>
              <a:t>           </a:t>
            </a:r>
            <a:r>
              <a:rPr lang="ru-RU" sz="2000" dirty="0" err="1"/>
              <a:t>працівників</a:t>
            </a:r>
            <a:r>
              <a:rPr lang="ru-RU" sz="2000" dirty="0"/>
              <a:t>, </a:t>
            </a:r>
            <a:r>
              <a:rPr lang="ru-RU" sz="2000" dirty="0" err="1"/>
              <a:t>які</a:t>
            </a:r>
            <a:r>
              <a:rPr lang="ru-RU" sz="2000" dirty="0"/>
              <a:t> </a:t>
            </a:r>
            <a:r>
              <a:rPr lang="ru-RU" sz="2000" dirty="0" err="1"/>
              <a:t>підлягають</a:t>
            </a:r>
            <a:r>
              <a:rPr lang="ru-RU" sz="2000" dirty="0"/>
              <a:t> </a:t>
            </a:r>
            <a:r>
              <a:rPr lang="ru-RU" sz="2000" dirty="0" err="1"/>
              <a:t>черговій</a:t>
            </a:r>
            <a:r>
              <a:rPr lang="ru-RU" sz="2000" dirty="0"/>
              <a:t> </a:t>
            </a:r>
            <a:r>
              <a:rPr lang="ru-RU" sz="2000" dirty="0" err="1"/>
              <a:t>атестації</a:t>
            </a:r>
            <a:r>
              <a:rPr lang="ru-RU" sz="2000" dirty="0"/>
              <a:t> в </a:t>
            </a:r>
            <a:r>
              <a:rPr lang="ru-RU" sz="2000" dirty="0" err="1"/>
              <a:t>наступному</a:t>
            </a:r>
            <a:r>
              <a:rPr lang="ru-RU" sz="2000" dirty="0"/>
              <a:t> календарному </a:t>
            </a:r>
            <a:r>
              <a:rPr lang="ru-RU" sz="2000" dirty="0" err="1"/>
              <a:t>році</a:t>
            </a:r>
            <a:r>
              <a:rPr lang="ru-RU" sz="2000" dirty="0"/>
              <a:t>, строки </a:t>
            </a:r>
            <a:r>
              <a:rPr lang="ru-RU" sz="2000" dirty="0" err="1"/>
              <a:t>проведення</a:t>
            </a:r>
            <a:r>
              <a:rPr lang="ru-RU" sz="2000" dirty="0"/>
              <a:t> </a:t>
            </a:r>
            <a:r>
              <a:rPr lang="ru-RU" sz="2000" dirty="0" err="1"/>
              <a:t>їх</a:t>
            </a:r>
            <a:r>
              <a:rPr lang="ru-RU" sz="2000" dirty="0"/>
              <a:t> </a:t>
            </a:r>
            <a:r>
              <a:rPr lang="ru-RU" sz="2000" dirty="0" err="1"/>
              <a:t>атестації</a:t>
            </a:r>
            <a:r>
              <a:rPr lang="ru-RU" sz="2000" dirty="0"/>
              <a:t> та </a:t>
            </a:r>
            <a:r>
              <a:rPr lang="ru-RU" sz="2000" dirty="0" err="1"/>
              <a:t>графік</a:t>
            </a:r>
            <a:r>
              <a:rPr lang="ru-RU" sz="2000" dirty="0"/>
              <a:t> </a:t>
            </a:r>
            <a:r>
              <a:rPr lang="ru-RU" sz="2000" dirty="0" err="1"/>
              <a:t>проведення</a:t>
            </a:r>
            <a:r>
              <a:rPr lang="ru-RU" sz="2000" dirty="0"/>
              <a:t> </a:t>
            </a:r>
            <a:r>
              <a:rPr lang="ru-RU" sz="2000" dirty="0" err="1"/>
              <a:t>засідань</a:t>
            </a:r>
            <a:r>
              <a:rPr lang="ru-RU" sz="2000" dirty="0"/>
              <a:t> </a:t>
            </a:r>
            <a:r>
              <a:rPr lang="ru-RU" sz="2000" dirty="0" err="1"/>
              <a:t>атестаційної</a:t>
            </a:r>
            <a:r>
              <a:rPr lang="ru-RU" sz="2000" dirty="0"/>
              <a:t> </a:t>
            </a:r>
            <a:r>
              <a:rPr lang="ru-RU" sz="2000" dirty="0" err="1"/>
              <a:t>комісії</a:t>
            </a:r>
            <a:r>
              <a:rPr lang="ru-RU" sz="2000" dirty="0"/>
              <a:t>   (для </a:t>
            </a:r>
            <a:r>
              <a:rPr lang="ru-RU" sz="2000" dirty="0" err="1"/>
              <a:t>чергової</a:t>
            </a:r>
            <a:r>
              <a:rPr lang="ru-RU" sz="2000" dirty="0"/>
              <a:t> </a:t>
            </a:r>
            <a:r>
              <a:rPr lang="ru-RU" sz="2000" dirty="0" err="1"/>
              <a:t>атестації</a:t>
            </a:r>
            <a:r>
              <a:rPr lang="ru-RU" sz="2000" dirty="0"/>
              <a:t> </a:t>
            </a:r>
            <a:r>
              <a:rPr lang="ru-RU" sz="2000" dirty="0" err="1"/>
              <a:t>педагогічні</a:t>
            </a:r>
            <a:r>
              <a:rPr lang="ru-RU" sz="2000" dirty="0"/>
              <a:t> </a:t>
            </a:r>
            <a:r>
              <a:rPr lang="ru-RU" sz="2000" dirty="0" err="1"/>
              <a:t>працівники</a:t>
            </a:r>
            <a:r>
              <a:rPr lang="ru-RU" sz="2000" dirty="0"/>
              <a:t> заяви не </a:t>
            </a:r>
            <a:r>
              <a:rPr lang="ru-RU" sz="2000" dirty="0" err="1"/>
              <a:t>подають</a:t>
            </a:r>
            <a:r>
              <a:rPr lang="ru-RU" sz="2000" dirty="0"/>
              <a:t>, але </a:t>
            </a:r>
            <a:r>
              <a:rPr lang="ru-RU" sz="2000" dirty="0" err="1"/>
              <a:t>якщо</a:t>
            </a:r>
            <a:r>
              <a:rPr lang="ru-RU" sz="2000" dirty="0"/>
              <a:t> </a:t>
            </a:r>
            <a:r>
              <a:rPr lang="ru-RU" sz="2000" dirty="0" err="1"/>
              <a:t>трапиться</a:t>
            </a:r>
            <a:r>
              <a:rPr lang="ru-RU" sz="2000" dirty="0"/>
              <a:t>, </a:t>
            </a:r>
            <a:r>
              <a:rPr lang="ru-RU" sz="2000" dirty="0" err="1"/>
              <a:t>що</a:t>
            </a:r>
            <a:r>
              <a:rPr lang="ru-RU" sz="2000" dirty="0"/>
              <a:t> </a:t>
            </a:r>
            <a:r>
              <a:rPr lang="ru-RU" sz="2000" dirty="0" err="1"/>
              <a:t>когось</a:t>
            </a:r>
            <a:r>
              <a:rPr lang="ru-RU" sz="2000" dirty="0"/>
              <a:t> </a:t>
            </a:r>
            <a:r>
              <a:rPr lang="ru-RU" sz="2000" dirty="0" err="1"/>
              <a:t>випадково</a:t>
            </a:r>
            <a:r>
              <a:rPr lang="ru-RU" sz="2000" dirty="0"/>
              <a:t> </a:t>
            </a:r>
            <a:r>
              <a:rPr lang="ru-RU" sz="2000" dirty="0" err="1"/>
              <a:t>атестаційна</a:t>
            </a:r>
            <a:r>
              <a:rPr lang="ru-RU" sz="2000" dirty="0"/>
              <a:t> </a:t>
            </a:r>
            <a:r>
              <a:rPr lang="ru-RU" sz="2000" dirty="0" err="1"/>
              <a:t>комісія</a:t>
            </a:r>
            <a:r>
              <a:rPr lang="ru-RU" sz="2000" dirty="0"/>
              <a:t> не включила у список - </a:t>
            </a:r>
            <a:r>
              <a:rPr lang="ru-RU" sz="2000" dirty="0" err="1"/>
              <a:t>педагогічний</a:t>
            </a:r>
            <a:r>
              <a:rPr lang="ru-RU" sz="2000" dirty="0"/>
              <a:t> </a:t>
            </a:r>
            <a:r>
              <a:rPr lang="ru-RU" sz="2000" dirty="0" err="1"/>
              <a:t>працівник</a:t>
            </a:r>
            <a:r>
              <a:rPr lang="ru-RU" sz="2000" dirty="0"/>
              <a:t> </a:t>
            </a:r>
            <a:r>
              <a:rPr lang="ru-RU" sz="2000" dirty="0" err="1"/>
              <a:t>подає</a:t>
            </a:r>
            <a:r>
              <a:rPr lang="ru-RU" sz="2000" dirty="0"/>
              <a:t> </a:t>
            </a:r>
            <a:r>
              <a:rPr lang="ru-RU" sz="2000" dirty="0" err="1"/>
              <a:t>заяву</a:t>
            </a:r>
            <a:r>
              <a:rPr lang="ru-RU" sz="2000" dirty="0"/>
              <a:t> до </a:t>
            </a:r>
            <a:r>
              <a:rPr lang="ru-RU" sz="2000" dirty="0" err="1"/>
              <a:t>атестаційної</a:t>
            </a:r>
            <a:r>
              <a:rPr lang="ru-RU" sz="2000" dirty="0"/>
              <a:t> </a:t>
            </a:r>
            <a:r>
              <a:rPr lang="ru-RU" sz="2000" dirty="0" err="1"/>
              <a:t>комісії</a:t>
            </a:r>
            <a:r>
              <a:rPr lang="ru-RU" sz="2000" dirty="0"/>
              <a:t> у </a:t>
            </a:r>
            <a:r>
              <a:rPr lang="ru-RU" sz="2000" dirty="0" err="1"/>
              <a:t>довільній</a:t>
            </a:r>
            <a:r>
              <a:rPr lang="ru-RU" sz="2000" dirty="0"/>
              <a:t> </a:t>
            </a:r>
            <a:r>
              <a:rPr lang="ru-RU" sz="2000" dirty="0" err="1"/>
              <a:t>формі</a:t>
            </a:r>
            <a:r>
              <a:rPr lang="ru-RU" sz="2000" dirty="0"/>
              <a:t> з </a:t>
            </a:r>
            <a:r>
              <a:rPr lang="ru-RU" sz="2000" dirty="0" err="1"/>
              <a:t>проханням</a:t>
            </a:r>
            <a:r>
              <a:rPr lang="ru-RU" sz="2000" dirty="0"/>
              <a:t> </a:t>
            </a:r>
            <a:r>
              <a:rPr lang="ru-RU" sz="2000" dirty="0" err="1"/>
              <a:t>включити</a:t>
            </a:r>
            <a:r>
              <a:rPr lang="ru-RU" sz="2000" dirty="0"/>
              <a:t> </a:t>
            </a:r>
            <a:r>
              <a:rPr lang="ru-RU" sz="2000" dirty="0" err="1"/>
              <a:t>його</a:t>
            </a:r>
            <a:r>
              <a:rPr lang="ru-RU" sz="2000" dirty="0"/>
              <a:t> до списку); </a:t>
            </a:r>
          </a:p>
          <a:p>
            <a:pPr marL="342900" indent="-342900">
              <a:buFont typeface="Wingdings" pitchFamily="2" charset="2"/>
              <a:buChar char="Ø"/>
            </a:pPr>
            <a:r>
              <a:rPr lang="ru-RU" sz="2000" dirty="0" err="1"/>
              <a:t>визначає</a:t>
            </a:r>
            <a:r>
              <a:rPr lang="ru-RU" sz="2000" dirty="0"/>
              <a:t> строк та адресу </a:t>
            </a:r>
            <a:r>
              <a:rPr lang="ru-RU" sz="2000" dirty="0" err="1"/>
              <a:t>електронної</a:t>
            </a:r>
            <a:r>
              <a:rPr lang="ru-RU" sz="2000" dirty="0"/>
              <a:t> </a:t>
            </a:r>
            <a:r>
              <a:rPr lang="ru-RU" sz="2000" dirty="0" err="1"/>
              <a:t>пошти</a:t>
            </a:r>
            <a:r>
              <a:rPr lang="ru-RU" sz="2000" dirty="0"/>
              <a:t> для </a:t>
            </a:r>
            <a:r>
              <a:rPr lang="ru-RU" sz="2000" dirty="0" err="1"/>
              <a:t>подання</a:t>
            </a:r>
            <a:r>
              <a:rPr lang="ru-RU" sz="2000" dirty="0"/>
              <a:t> </a:t>
            </a:r>
            <a:r>
              <a:rPr lang="ru-RU" sz="2000" dirty="0" err="1"/>
              <a:t>педагогічними</a:t>
            </a:r>
            <a:r>
              <a:rPr lang="ru-RU" sz="2000" dirty="0"/>
              <a:t> </a:t>
            </a:r>
            <a:r>
              <a:rPr lang="ru-RU" sz="2000" dirty="0" err="1"/>
              <a:t>працівниками</a:t>
            </a:r>
            <a:r>
              <a:rPr lang="ru-RU" sz="2000" dirty="0"/>
              <a:t> </a:t>
            </a:r>
            <a:r>
              <a:rPr lang="ru-RU" sz="2000" dirty="0" err="1"/>
              <a:t>документів</a:t>
            </a:r>
            <a:r>
              <a:rPr lang="ru-RU" sz="2000" dirty="0"/>
              <a:t> </a:t>
            </a:r>
          </a:p>
          <a:p>
            <a:r>
              <a:rPr lang="ru-RU" sz="2000" dirty="0"/>
              <a:t>(у </a:t>
            </a:r>
            <a:r>
              <a:rPr lang="ru-RU" sz="2000" dirty="0" err="1"/>
              <a:t>разі</a:t>
            </a:r>
            <a:r>
              <a:rPr lang="ru-RU" sz="2000" dirty="0"/>
              <a:t> </a:t>
            </a:r>
            <a:r>
              <a:rPr lang="ru-RU" sz="2000" dirty="0" err="1"/>
              <a:t>подання</a:t>
            </a:r>
            <a:r>
              <a:rPr lang="ru-RU" sz="2000" dirty="0"/>
              <a:t> в </a:t>
            </a:r>
            <a:r>
              <a:rPr lang="ru-RU" sz="2000" dirty="0" err="1"/>
              <a:t>електронній</a:t>
            </a:r>
            <a:r>
              <a:rPr lang="ru-RU" sz="2000" dirty="0"/>
              <a:t> </a:t>
            </a:r>
            <a:r>
              <a:rPr lang="ru-RU" sz="2000" dirty="0" err="1"/>
              <a:t>формі</a:t>
            </a:r>
            <a:r>
              <a:rPr lang="ru-RU" sz="2000" dirty="0"/>
              <a:t>);</a:t>
            </a:r>
          </a:p>
          <a:p>
            <a:pPr marL="342900" indent="-342900">
              <a:buFont typeface="Wingdings" pitchFamily="2" charset="2"/>
              <a:buChar char="Ø"/>
            </a:pPr>
            <a:r>
              <a:rPr lang="ru-RU" sz="2000" dirty="0"/>
              <a:t> </a:t>
            </a:r>
            <a:r>
              <a:rPr lang="ru-RU" sz="2000" dirty="0" err="1"/>
              <a:t>затверджує</a:t>
            </a:r>
            <a:r>
              <a:rPr lang="ru-RU" sz="2000" dirty="0"/>
              <a:t> </a:t>
            </a:r>
            <a:r>
              <a:rPr lang="ru-RU" sz="2000" dirty="0" err="1"/>
              <a:t>окремий</a:t>
            </a:r>
            <a:r>
              <a:rPr lang="ru-RU" sz="2000" dirty="0"/>
              <a:t> список </a:t>
            </a:r>
            <a:r>
              <a:rPr lang="ru-RU" sz="2000" dirty="0" err="1"/>
              <a:t>педагогічних</a:t>
            </a:r>
            <a:r>
              <a:rPr lang="ru-RU" sz="2000" dirty="0"/>
              <a:t> </a:t>
            </a:r>
            <a:r>
              <a:rPr lang="ru-RU" sz="2000" dirty="0" err="1"/>
              <a:t>працівників</a:t>
            </a:r>
            <a:r>
              <a:rPr lang="ru-RU" sz="2000" dirty="0"/>
              <a:t>, </a:t>
            </a:r>
            <a:r>
              <a:rPr lang="ru-RU" sz="2000" dirty="0" err="1"/>
              <a:t>які</a:t>
            </a:r>
            <a:r>
              <a:rPr lang="ru-RU" sz="2000" dirty="0"/>
              <a:t> </a:t>
            </a:r>
            <a:r>
              <a:rPr lang="ru-RU" sz="2000" dirty="0" err="1"/>
              <a:t>підлягають</a:t>
            </a:r>
            <a:r>
              <a:rPr lang="ru-RU" sz="2000" dirty="0"/>
              <a:t> </a:t>
            </a:r>
            <a:r>
              <a:rPr lang="ru-RU" sz="2000" dirty="0" err="1"/>
              <a:t>позачерговій</a:t>
            </a:r>
            <a:r>
              <a:rPr lang="ru-RU" sz="2000" dirty="0"/>
              <a:t> </a:t>
            </a:r>
            <a:r>
              <a:rPr lang="ru-RU" sz="2000" dirty="0" err="1"/>
              <a:t>атестації</a:t>
            </a:r>
            <a:r>
              <a:rPr lang="ru-RU" sz="2000" dirty="0"/>
              <a:t> (п.2.р.3), </a:t>
            </a:r>
            <a:r>
              <a:rPr lang="ru-RU" sz="2000" dirty="0" err="1"/>
              <a:t>визначає</a:t>
            </a:r>
            <a:r>
              <a:rPr lang="ru-RU" sz="2000" dirty="0"/>
              <a:t> строки </a:t>
            </a:r>
            <a:r>
              <a:rPr lang="ru-RU" sz="2000" dirty="0" err="1"/>
              <a:t>проведення</a:t>
            </a:r>
            <a:r>
              <a:rPr lang="ru-RU" sz="2000" dirty="0"/>
              <a:t> </a:t>
            </a:r>
            <a:r>
              <a:rPr lang="ru-RU" sz="2000" dirty="0" err="1"/>
              <a:t>їх</a:t>
            </a:r>
            <a:r>
              <a:rPr lang="ru-RU" sz="2000" dirty="0"/>
              <a:t> </a:t>
            </a:r>
            <a:r>
              <a:rPr lang="ru-RU" sz="2000" dirty="0" err="1"/>
              <a:t>атестації</a:t>
            </a:r>
            <a:r>
              <a:rPr lang="ru-RU" sz="2000" dirty="0"/>
              <a:t>, </a:t>
            </a:r>
            <a:r>
              <a:rPr lang="ru-RU" sz="2000" dirty="0" err="1"/>
              <a:t>подання</a:t>
            </a:r>
            <a:r>
              <a:rPr lang="ru-RU" sz="2000" dirty="0"/>
              <a:t> ними </a:t>
            </a:r>
            <a:r>
              <a:rPr lang="ru-RU" sz="2000" dirty="0" err="1"/>
              <a:t>документів</a:t>
            </a:r>
            <a:r>
              <a:rPr lang="ru-RU" sz="2000" dirty="0"/>
              <a:t> та у </a:t>
            </a:r>
            <a:r>
              <a:rPr lang="ru-RU" sz="2000" dirty="0" err="1"/>
              <a:t>разі</a:t>
            </a:r>
            <a:r>
              <a:rPr lang="ru-RU" sz="2000" dirty="0"/>
              <a:t> потреби </a:t>
            </a:r>
            <a:r>
              <a:rPr lang="ru-RU" sz="2000" dirty="0" err="1"/>
              <a:t>може</a:t>
            </a:r>
            <a:r>
              <a:rPr lang="ru-RU" sz="2000" dirty="0"/>
              <a:t> внести </a:t>
            </a:r>
            <a:r>
              <a:rPr lang="ru-RU" sz="2000" dirty="0" err="1"/>
              <a:t>зміни</a:t>
            </a:r>
            <a:r>
              <a:rPr lang="ru-RU" sz="2000" dirty="0"/>
              <a:t> до </a:t>
            </a:r>
            <a:r>
              <a:rPr lang="ru-RU" sz="2000" dirty="0" err="1"/>
              <a:t>графіка</a:t>
            </a:r>
            <a:r>
              <a:rPr lang="ru-RU" sz="2000" dirty="0"/>
              <a:t> </a:t>
            </a:r>
            <a:r>
              <a:rPr lang="ru-RU" sz="2000" dirty="0" err="1"/>
              <a:t>своїх</a:t>
            </a:r>
            <a:r>
              <a:rPr lang="ru-RU" sz="2000" dirty="0"/>
              <a:t> </a:t>
            </a:r>
            <a:r>
              <a:rPr lang="ru-RU" sz="2000" dirty="0" err="1"/>
              <a:t>засідань</a:t>
            </a:r>
            <a:r>
              <a:rPr lang="ru-RU" sz="2000" dirty="0"/>
              <a:t> (заяви на </a:t>
            </a:r>
            <a:r>
              <a:rPr lang="ru-RU" sz="2000" dirty="0" err="1"/>
              <a:t>проходження</a:t>
            </a:r>
            <a:r>
              <a:rPr lang="ru-RU" sz="2000" dirty="0"/>
              <a:t> </a:t>
            </a:r>
            <a:r>
              <a:rPr lang="ru-RU" sz="2000" dirty="0" err="1"/>
              <a:t>позачергової</a:t>
            </a:r>
            <a:r>
              <a:rPr lang="ru-RU" sz="2000" dirty="0"/>
              <a:t> </a:t>
            </a:r>
            <a:r>
              <a:rPr lang="ru-RU" sz="2000" dirty="0" err="1"/>
              <a:t>атестації</a:t>
            </a:r>
            <a:r>
              <a:rPr lang="ru-RU" sz="2000" dirty="0"/>
              <a:t> </a:t>
            </a:r>
            <a:r>
              <a:rPr lang="ru-RU" sz="2000" dirty="0" err="1"/>
              <a:t>подаються</a:t>
            </a:r>
            <a:r>
              <a:rPr lang="ru-RU" sz="2000" dirty="0"/>
              <a:t> до </a:t>
            </a:r>
            <a:r>
              <a:rPr lang="ru-RU" sz="2000" dirty="0" err="1"/>
              <a:t>атестаційної</a:t>
            </a:r>
            <a:r>
              <a:rPr lang="ru-RU" sz="2000" dirty="0"/>
              <a:t> </a:t>
            </a:r>
            <a:r>
              <a:rPr lang="ru-RU" sz="2000" dirty="0" err="1"/>
              <a:t>комісії</a:t>
            </a:r>
            <a:r>
              <a:rPr lang="ru-RU" sz="2000" dirty="0"/>
              <a:t> </a:t>
            </a:r>
            <a:r>
              <a:rPr lang="ru-RU" sz="2000" dirty="0">
                <a:solidFill>
                  <a:srgbClr val="FF0000"/>
                </a:solidFill>
              </a:rPr>
              <a:t>до 20 </a:t>
            </a:r>
            <a:r>
              <a:rPr lang="ru-RU" sz="2000" dirty="0" err="1">
                <a:solidFill>
                  <a:srgbClr val="FF0000"/>
                </a:solidFill>
              </a:rPr>
              <a:t>грудня</a:t>
            </a:r>
            <a:r>
              <a:rPr lang="ru-RU" sz="2000" dirty="0">
                <a:solidFill>
                  <a:srgbClr val="FF0000"/>
                </a:solidFill>
              </a:rPr>
              <a:t> </a:t>
            </a:r>
            <a:r>
              <a:rPr lang="ru-RU" sz="2000" dirty="0"/>
              <a:t>за формою, </a:t>
            </a:r>
            <a:r>
              <a:rPr lang="ru-RU" sz="2000" dirty="0" err="1"/>
              <a:t>визначеною</a:t>
            </a:r>
            <a:r>
              <a:rPr lang="ru-RU" sz="2000" dirty="0"/>
              <a:t> </a:t>
            </a:r>
            <a:r>
              <a:rPr lang="ru-RU" sz="2000" dirty="0" err="1"/>
              <a:t>Положенням</a:t>
            </a:r>
            <a:r>
              <a:rPr lang="ru-RU" sz="2000" dirty="0"/>
              <a:t> у </a:t>
            </a:r>
            <a:r>
              <a:rPr lang="ru-RU" sz="2000" dirty="0" err="1"/>
              <a:t>Додатку</a:t>
            </a:r>
            <a:r>
              <a:rPr lang="ru-RU" sz="2000" dirty="0"/>
              <a:t> 1; </a:t>
            </a:r>
          </a:p>
        </p:txBody>
      </p:sp>
      <p:sp>
        <p:nvSpPr>
          <p:cNvPr id="4" name="Прямоугольник 3"/>
          <p:cNvSpPr/>
          <p:nvPr/>
        </p:nvSpPr>
        <p:spPr>
          <a:xfrm>
            <a:off x="163773" y="4513240"/>
            <a:ext cx="11873552" cy="2246769"/>
          </a:xfrm>
          <a:prstGeom prst="rect">
            <a:avLst/>
          </a:prstGeom>
        </p:spPr>
        <p:txBody>
          <a:bodyPr wrap="square">
            <a:spAutoFit/>
          </a:bodyPr>
          <a:lstStyle/>
          <a:p>
            <a:pPr marL="342900" indent="-342900">
              <a:buFont typeface="Wingdings" pitchFamily="2" charset="2"/>
              <a:buChar char="Ø"/>
            </a:pPr>
            <a:r>
              <a:rPr lang="ru-RU" sz="2000" dirty="0" err="1"/>
              <a:t>оприлюднює</a:t>
            </a:r>
            <a:r>
              <a:rPr lang="ru-RU" sz="2000" dirty="0"/>
              <a:t> списки </a:t>
            </a:r>
            <a:r>
              <a:rPr lang="ru-RU" sz="2000" dirty="0" err="1"/>
              <a:t>учителів</a:t>
            </a:r>
            <a:r>
              <a:rPr lang="ru-RU" sz="2000" dirty="0"/>
              <a:t>, </a:t>
            </a:r>
            <a:r>
              <a:rPr lang="ru-RU" sz="2000" dirty="0" err="1"/>
              <a:t>які</a:t>
            </a:r>
            <a:r>
              <a:rPr lang="ru-RU" sz="2000" dirty="0"/>
              <a:t> </a:t>
            </a:r>
            <a:r>
              <a:rPr lang="ru-RU" sz="2000" dirty="0" err="1"/>
              <a:t>атестуються</a:t>
            </a:r>
            <a:r>
              <a:rPr lang="ru-RU" sz="2000" dirty="0"/>
              <a:t>, строки </a:t>
            </a:r>
            <a:r>
              <a:rPr lang="ru-RU" sz="2000" dirty="0" err="1"/>
              <a:t>проведення</a:t>
            </a:r>
            <a:r>
              <a:rPr lang="ru-RU" sz="2000" dirty="0"/>
              <a:t> </a:t>
            </a:r>
            <a:r>
              <a:rPr lang="ru-RU" sz="2000" dirty="0" err="1"/>
              <a:t>атестації</a:t>
            </a:r>
            <a:r>
              <a:rPr lang="ru-RU" sz="2000" dirty="0"/>
              <a:t>, </a:t>
            </a:r>
            <a:r>
              <a:rPr lang="ru-RU" sz="2000" dirty="0" err="1"/>
              <a:t>графік</a:t>
            </a:r>
            <a:r>
              <a:rPr lang="ru-RU" sz="2000" dirty="0"/>
              <a:t> </a:t>
            </a:r>
            <a:r>
              <a:rPr lang="ru-RU" sz="2000" dirty="0" err="1"/>
              <a:t>засідання</a:t>
            </a:r>
            <a:r>
              <a:rPr lang="ru-RU" sz="2000" dirty="0"/>
              <a:t> </a:t>
            </a:r>
            <a:r>
              <a:rPr lang="ru-RU" sz="2000" dirty="0" err="1"/>
              <a:t>атестаційної</a:t>
            </a:r>
            <a:r>
              <a:rPr lang="ru-RU" sz="2000" dirty="0"/>
              <a:t> </a:t>
            </a:r>
            <a:r>
              <a:rPr lang="ru-RU" sz="2000" dirty="0" err="1"/>
              <a:t>комісії</a:t>
            </a:r>
            <a:r>
              <a:rPr lang="ru-RU" sz="2000" dirty="0"/>
              <a:t>, строки та </a:t>
            </a:r>
            <a:r>
              <a:rPr lang="ru-RU" sz="2000" dirty="0" err="1"/>
              <a:t>адреси</a:t>
            </a:r>
            <a:r>
              <a:rPr lang="ru-RU" sz="2000" dirty="0"/>
              <a:t> </a:t>
            </a:r>
            <a:r>
              <a:rPr lang="ru-RU" sz="2000" dirty="0" err="1"/>
              <a:t>електронної</a:t>
            </a:r>
            <a:r>
              <a:rPr lang="ru-RU" sz="2000" dirty="0"/>
              <a:t> </a:t>
            </a:r>
            <a:r>
              <a:rPr lang="ru-RU" sz="2000" dirty="0" err="1"/>
              <a:t>пошти</a:t>
            </a:r>
            <a:r>
              <a:rPr lang="ru-RU" sz="2000" dirty="0"/>
              <a:t> для </a:t>
            </a:r>
            <a:r>
              <a:rPr lang="ru-RU" sz="2000" dirty="0" err="1"/>
              <a:t>подання</a:t>
            </a:r>
            <a:r>
              <a:rPr lang="ru-RU" sz="2000" dirty="0"/>
              <a:t> </a:t>
            </a:r>
            <a:r>
              <a:rPr lang="ru-RU" sz="2000" dirty="0" err="1"/>
              <a:t>педагогічними</a:t>
            </a:r>
            <a:r>
              <a:rPr lang="ru-RU" sz="2000" dirty="0"/>
              <a:t> </a:t>
            </a:r>
            <a:r>
              <a:rPr lang="ru-RU" sz="2000" dirty="0" err="1"/>
              <a:t>працівниками</a:t>
            </a:r>
            <a:r>
              <a:rPr lang="ru-RU" sz="2000" dirty="0"/>
              <a:t> </a:t>
            </a:r>
            <a:r>
              <a:rPr lang="ru-RU" sz="2000" dirty="0" err="1"/>
              <a:t>документів</a:t>
            </a:r>
            <a:r>
              <a:rPr lang="ru-RU" sz="2000" dirty="0"/>
              <a:t> (у </a:t>
            </a:r>
            <a:r>
              <a:rPr lang="ru-RU" sz="2000" dirty="0" err="1"/>
              <a:t>разі</a:t>
            </a:r>
            <a:r>
              <a:rPr lang="ru-RU" sz="2000" dirty="0"/>
              <a:t> </a:t>
            </a:r>
            <a:r>
              <a:rPr lang="ru-RU" sz="2000" dirty="0" err="1"/>
              <a:t>подання</a:t>
            </a:r>
            <a:r>
              <a:rPr lang="ru-RU" sz="2000" dirty="0"/>
              <a:t> </a:t>
            </a:r>
            <a:r>
              <a:rPr lang="ru-RU" sz="2000" dirty="0" err="1"/>
              <a:t>їх</a:t>
            </a:r>
            <a:r>
              <a:rPr lang="ru-RU" sz="2000" dirty="0"/>
              <a:t> в </a:t>
            </a:r>
            <a:r>
              <a:rPr lang="ru-RU" sz="2000" dirty="0" err="1"/>
              <a:t>електронній</a:t>
            </a:r>
            <a:r>
              <a:rPr lang="ru-RU" sz="2000" dirty="0"/>
              <a:t> </a:t>
            </a:r>
            <a:r>
              <a:rPr lang="ru-RU" sz="2000" dirty="0" err="1"/>
              <a:t>формі</a:t>
            </a:r>
            <a:r>
              <a:rPr lang="ru-RU" sz="2000" dirty="0"/>
              <a:t>)  на </a:t>
            </a:r>
            <a:r>
              <a:rPr lang="ru-RU" sz="2000" dirty="0" err="1"/>
              <a:t>вебсайті</a:t>
            </a:r>
            <a:r>
              <a:rPr lang="ru-RU" sz="2000" dirty="0"/>
              <a:t> закладу </a:t>
            </a:r>
            <a:r>
              <a:rPr lang="ru-RU" sz="2000" dirty="0" err="1"/>
              <a:t>освіти</a:t>
            </a:r>
            <a:r>
              <a:rPr lang="ru-RU" sz="2000" dirty="0"/>
              <a:t>, </a:t>
            </a:r>
            <a:r>
              <a:rPr lang="ru-RU" sz="2000" dirty="0" err="1"/>
              <a:t>відокремленого</a:t>
            </a:r>
            <a:r>
              <a:rPr lang="ru-RU" sz="2000" dirty="0"/>
              <a:t> структурного </a:t>
            </a:r>
            <a:r>
              <a:rPr lang="ru-RU" sz="2000" dirty="0" err="1"/>
              <a:t>підрозділу</a:t>
            </a:r>
            <a:r>
              <a:rPr lang="ru-RU" sz="2000" dirty="0"/>
              <a:t>, органу </a:t>
            </a:r>
            <a:r>
              <a:rPr lang="ru-RU" sz="2000" dirty="0" err="1"/>
              <a:t>управління</a:t>
            </a:r>
            <a:r>
              <a:rPr lang="ru-RU" sz="2000" dirty="0"/>
              <a:t> у </a:t>
            </a:r>
            <a:r>
              <a:rPr lang="ru-RU" sz="2000" dirty="0" err="1"/>
              <a:t>сфері</a:t>
            </a:r>
            <a:r>
              <a:rPr lang="ru-RU" sz="2000" dirty="0"/>
              <a:t> </a:t>
            </a:r>
            <a:r>
              <a:rPr lang="ru-RU" sz="2000" dirty="0" err="1"/>
              <a:t>освіти</a:t>
            </a:r>
            <a:r>
              <a:rPr lang="ru-RU" sz="2000" dirty="0"/>
              <a:t> </a:t>
            </a:r>
            <a:r>
              <a:rPr lang="ru-RU" sz="2000" dirty="0">
                <a:solidFill>
                  <a:srgbClr val="FF0000"/>
                </a:solidFill>
              </a:rPr>
              <a:t>не </a:t>
            </a:r>
            <a:r>
              <a:rPr lang="ru-RU" sz="2000" dirty="0" err="1">
                <a:solidFill>
                  <a:srgbClr val="FF0000"/>
                </a:solidFill>
              </a:rPr>
              <a:t>пізніше</a:t>
            </a:r>
            <a:r>
              <a:rPr lang="ru-RU" sz="2000" dirty="0">
                <a:solidFill>
                  <a:srgbClr val="FF0000"/>
                </a:solidFill>
              </a:rPr>
              <a:t> </a:t>
            </a:r>
            <a:r>
              <a:rPr lang="ru-RU" sz="2000" dirty="0" err="1">
                <a:solidFill>
                  <a:srgbClr val="FF0000"/>
                </a:solidFill>
              </a:rPr>
              <a:t>п’яти</a:t>
            </a:r>
            <a:r>
              <a:rPr lang="ru-RU" sz="2000" dirty="0">
                <a:solidFill>
                  <a:srgbClr val="FF0000"/>
                </a:solidFill>
              </a:rPr>
              <a:t> </a:t>
            </a:r>
            <a:r>
              <a:rPr lang="ru-RU" sz="2000" dirty="0" err="1">
                <a:solidFill>
                  <a:srgbClr val="FF0000"/>
                </a:solidFill>
              </a:rPr>
              <a:t>робочих</a:t>
            </a:r>
            <a:r>
              <a:rPr lang="ru-RU" sz="2000" dirty="0">
                <a:solidFill>
                  <a:srgbClr val="FF0000"/>
                </a:solidFill>
              </a:rPr>
              <a:t> </a:t>
            </a:r>
            <a:r>
              <a:rPr lang="ru-RU" sz="2000" dirty="0" err="1">
                <a:solidFill>
                  <a:srgbClr val="FF0000"/>
                </a:solidFill>
              </a:rPr>
              <a:t>днів</a:t>
            </a:r>
            <a:r>
              <a:rPr lang="ru-RU" sz="2000" dirty="0">
                <a:solidFill>
                  <a:srgbClr val="FF0000"/>
                </a:solidFill>
              </a:rPr>
              <a:t> з дня </a:t>
            </a:r>
            <a:r>
              <a:rPr lang="ru-RU" sz="2000" dirty="0" err="1">
                <a:solidFill>
                  <a:srgbClr val="FF0000"/>
                </a:solidFill>
              </a:rPr>
              <a:t>прийняття</a:t>
            </a:r>
            <a:r>
              <a:rPr lang="ru-RU" sz="2000" dirty="0">
                <a:solidFill>
                  <a:srgbClr val="FF0000"/>
                </a:solidFill>
              </a:rPr>
              <a:t> </a:t>
            </a:r>
            <a:r>
              <a:rPr lang="ru-RU" sz="2000" dirty="0" err="1">
                <a:solidFill>
                  <a:srgbClr val="FF0000"/>
                </a:solidFill>
              </a:rPr>
              <a:t>рішення</a:t>
            </a:r>
            <a:r>
              <a:rPr lang="ru-RU" sz="2000" dirty="0"/>
              <a:t> (п.4 р.3) (</a:t>
            </a:r>
            <a:r>
              <a:rPr lang="ru-RU" sz="2000" dirty="0" err="1"/>
              <a:t>кожен</a:t>
            </a:r>
            <a:r>
              <a:rPr lang="ru-RU" sz="2000" dirty="0"/>
              <a:t> </a:t>
            </a:r>
            <a:r>
              <a:rPr lang="ru-RU" sz="2000" dirty="0" err="1"/>
              <a:t>педагогічний</a:t>
            </a:r>
            <a:r>
              <a:rPr lang="ru-RU" sz="2000" dirty="0"/>
              <a:t> </a:t>
            </a:r>
            <a:r>
              <a:rPr lang="ru-RU" sz="2000" dirty="0" err="1"/>
              <a:t>працівник</a:t>
            </a:r>
            <a:r>
              <a:rPr lang="ru-RU" sz="2000" dirty="0"/>
              <a:t> </a:t>
            </a:r>
            <a:r>
              <a:rPr lang="ru-RU" sz="2000" dirty="0" err="1"/>
              <a:t>має</a:t>
            </a:r>
            <a:r>
              <a:rPr lang="ru-RU" sz="2000" dirty="0"/>
              <a:t> право </a:t>
            </a:r>
            <a:r>
              <a:rPr lang="ru-RU" sz="2000" dirty="0" err="1"/>
              <a:t>подавати</a:t>
            </a:r>
            <a:r>
              <a:rPr lang="ru-RU" sz="2000" dirty="0"/>
              <a:t> </a:t>
            </a:r>
            <a:r>
              <a:rPr lang="ru-RU" sz="2000" dirty="0" err="1"/>
              <a:t>відповідній</a:t>
            </a:r>
            <a:r>
              <a:rPr lang="ru-RU" sz="2000" dirty="0"/>
              <a:t> </a:t>
            </a:r>
            <a:r>
              <a:rPr lang="ru-RU" sz="2000" dirty="0" err="1"/>
              <a:t>атестаційній</a:t>
            </a:r>
            <a:r>
              <a:rPr lang="ru-RU" sz="2000" dirty="0"/>
              <a:t> </a:t>
            </a:r>
            <a:r>
              <a:rPr lang="ru-RU" sz="2000" dirty="0" err="1"/>
              <a:t>комісії</a:t>
            </a:r>
            <a:r>
              <a:rPr lang="ru-RU" sz="2000" dirty="0"/>
              <a:t> </a:t>
            </a:r>
            <a:r>
              <a:rPr lang="ru-RU" sz="2000" dirty="0" err="1"/>
              <a:t>атестаційні</a:t>
            </a:r>
            <a:r>
              <a:rPr lang="ru-RU" sz="2000" dirty="0"/>
              <a:t> </a:t>
            </a:r>
            <a:r>
              <a:rPr lang="ru-RU" sz="2000" dirty="0" err="1"/>
              <a:t>документи</a:t>
            </a:r>
            <a:r>
              <a:rPr lang="ru-RU" sz="2000" dirty="0"/>
              <a:t> в  </a:t>
            </a:r>
            <a:r>
              <a:rPr lang="ru-RU" sz="2000" dirty="0" err="1"/>
              <a:t>електронній</a:t>
            </a:r>
            <a:r>
              <a:rPr lang="ru-RU" sz="2000" dirty="0"/>
              <a:t> </a:t>
            </a:r>
            <a:r>
              <a:rPr lang="ru-RU" sz="2000" dirty="0" err="1"/>
              <a:t>формі</a:t>
            </a:r>
            <a:r>
              <a:rPr lang="ru-RU" sz="2000" dirty="0"/>
              <a:t>: формат </a:t>
            </a:r>
            <a:r>
              <a:rPr lang="en-US" sz="2000" dirty="0"/>
              <a:t>PDF, </a:t>
            </a:r>
            <a:r>
              <a:rPr lang="ru-RU" sz="2000" dirty="0" err="1"/>
              <a:t>кожен</a:t>
            </a:r>
            <a:r>
              <a:rPr lang="ru-RU" sz="2000" dirty="0"/>
              <a:t> документ </a:t>
            </a:r>
            <a:r>
              <a:rPr lang="ru-RU" sz="2000" dirty="0" err="1"/>
              <a:t>окремим</a:t>
            </a:r>
            <a:r>
              <a:rPr lang="ru-RU" sz="2000" dirty="0"/>
              <a:t> файлом. </a:t>
            </a:r>
            <a:r>
              <a:rPr lang="ru-RU" sz="2000" dirty="0" err="1"/>
              <a:t>Комісія</a:t>
            </a:r>
            <a:r>
              <a:rPr lang="ru-RU" sz="2000" dirty="0"/>
              <a:t>     </a:t>
            </a:r>
          </a:p>
          <a:p>
            <a:r>
              <a:rPr lang="ru-RU" sz="2000" dirty="0"/>
              <a:t>                           повинна </a:t>
            </a:r>
            <a:r>
              <a:rPr lang="ru-RU" sz="2000" dirty="0" err="1"/>
              <a:t>підтвердити</a:t>
            </a:r>
            <a:r>
              <a:rPr lang="ru-RU" sz="2000" dirty="0"/>
              <a:t>   </a:t>
            </a:r>
            <a:r>
              <a:rPr lang="ru-RU" sz="2000" dirty="0" err="1"/>
              <a:t>отримання</a:t>
            </a:r>
            <a:r>
              <a:rPr lang="ru-RU" sz="2000" dirty="0"/>
              <a:t> </a:t>
            </a:r>
            <a:r>
              <a:rPr lang="ru-RU" sz="2000" dirty="0" err="1"/>
              <a:t>документів</a:t>
            </a:r>
            <a:r>
              <a:rPr lang="ru-RU" sz="2000" dirty="0"/>
              <a:t>);</a:t>
            </a:r>
          </a:p>
        </p:txBody>
      </p:sp>
    </p:spTree>
    <p:extLst>
      <p:ext uri="{BB962C8B-B14F-4D97-AF65-F5344CB8AC3E}">
        <p14:creationId xmlns:p14="http://schemas.microsoft.com/office/powerpoint/2010/main" val="3861220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754378"/>
            <a:ext cx="12078269" cy="5016758"/>
          </a:xfrm>
          <a:prstGeom prst="rect">
            <a:avLst/>
          </a:prstGeom>
        </p:spPr>
        <p:txBody>
          <a:bodyPr wrap="square">
            <a:spAutoFit/>
          </a:bodyPr>
          <a:lstStyle/>
          <a:p>
            <a:pPr marL="342900" indent="-342900">
              <a:buFont typeface="Wingdings" panose="05000000000000000000" pitchFamily="2" charset="2"/>
              <a:buChar char="Ø"/>
            </a:pPr>
            <a:r>
              <a:rPr lang="ru-RU" sz="2000" dirty="0"/>
              <a:t>               </a:t>
            </a:r>
            <a:r>
              <a:rPr lang="ru-RU" sz="2000" dirty="0" err="1"/>
              <a:t>атестаційна</a:t>
            </a:r>
            <a:r>
              <a:rPr lang="ru-RU" sz="2000" dirty="0"/>
              <a:t> </a:t>
            </a:r>
            <a:r>
              <a:rPr lang="ru-RU" sz="2000" dirty="0" err="1"/>
              <a:t>комісія</a:t>
            </a:r>
            <a:r>
              <a:rPr lang="ru-RU" sz="2000" dirty="0"/>
              <a:t> </a:t>
            </a:r>
            <a:r>
              <a:rPr lang="ru-RU" sz="2000" dirty="0" err="1"/>
              <a:t>розглядає</a:t>
            </a:r>
            <a:r>
              <a:rPr lang="ru-RU" sz="2000" dirty="0"/>
              <a:t> </a:t>
            </a:r>
            <a:r>
              <a:rPr lang="ru-RU" sz="2000" dirty="0" err="1"/>
              <a:t>документи</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які</a:t>
            </a:r>
            <a:r>
              <a:rPr lang="ru-RU" sz="2000" dirty="0"/>
              <a:t> </a:t>
            </a:r>
            <a:r>
              <a:rPr lang="ru-RU" sz="2000" dirty="0" err="1"/>
              <a:t>атестуються</a:t>
            </a:r>
            <a:r>
              <a:rPr lang="ru-RU" sz="2000" dirty="0"/>
              <a:t>, за потреби </a:t>
            </a:r>
          </a:p>
          <a:p>
            <a:r>
              <a:rPr lang="ru-RU" sz="2000" dirty="0"/>
              <a:t>               </a:t>
            </a:r>
            <a:r>
              <a:rPr lang="ru-RU" sz="2000" dirty="0" err="1"/>
              <a:t>перевіряє</a:t>
            </a:r>
            <a:r>
              <a:rPr lang="ru-RU" sz="2000" dirty="0"/>
              <a:t> </a:t>
            </a:r>
            <a:r>
              <a:rPr lang="ru-RU" sz="2000" dirty="0" err="1"/>
              <a:t>їхню</a:t>
            </a:r>
            <a:r>
              <a:rPr lang="ru-RU" sz="2000" dirty="0"/>
              <a:t> </a:t>
            </a:r>
            <a:r>
              <a:rPr lang="ru-RU" sz="2000" dirty="0" err="1"/>
              <a:t>достовірність</a:t>
            </a:r>
            <a:r>
              <a:rPr lang="ru-RU" sz="2000" dirty="0"/>
              <a:t>, </a:t>
            </a:r>
            <a:r>
              <a:rPr lang="ru-RU" sz="2000" dirty="0" err="1"/>
              <a:t>встановлює</a:t>
            </a:r>
            <a:r>
              <a:rPr lang="ru-RU" sz="2000" dirty="0"/>
              <a:t> </a:t>
            </a:r>
            <a:r>
              <a:rPr lang="ru-RU" sz="2000" dirty="0" err="1"/>
              <a:t>дотримання</a:t>
            </a:r>
            <a:r>
              <a:rPr lang="ru-RU" sz="2000" dirty="0"/>
              <a:t> </a:t>
            </a:r>
            <a:r>
              <a:rPr lang="ru-RU" sz="2000" dirty="0" err="1"/>
              <a:t>вимог</a:t>
            </a:r>
            <a:r>
              <a:rPr lang="ru-RU" sz="2000" dirty="0"/>
              <a:t> </a:t>
            </a:r>
            <a:r>
              <a:rPr lang="ru-RU" sz="2000" dirty="0" err="1"/>
              <a:t>пунктів</a:t>
            </a:r>
            <a:r>
              <a:rPr lang="ru-RU" sz="2000" dirty="0"/>
              <a:t> 8, 9 </a:t>
            </a:r>
            <a:r>
              <a:rPr lang="ru-RU" sz="2000" dirty="0" err="1"/>
              <a:t>розділу</a:t>
            </a:r>
            <a:r>
              <a:rPr lang="ru-RU" sz="2000" dirty="0"/>
              <a:t> </a:t>
            </a:r>
            <a:r>
              <a:rPr lang="en-US" sz="2000" dirty="0"/>
              <a:t>I </a:t>
            </a:r>
            <a:r>
              <a:rPr lang="ru-RU" sz="2000" dirty="0" err="1"/>
              <a:t>Положення</a:t>
            </a:r>
            <a:r>
              <a:rPr lang="ru-RU" sz="2000" dirty="0"/>
              <a:t>, а </a:t>
            </a:r>
            <a:r>
              <a:rPr lang="ru-RU" sz="2000" dirty="0" err="1"/>
              <a:t>також</a:t>
            </a:r>
            <a:r>
              <a:rPr lang="ru-RU" sz="2000" dirty="0"/>
              <a:t> </a:t>
            </a:r>
            <a:r>
              <a:rPr lang="ru-RU" sz="2000" dirty="0" err="1"/>
              <a:t>оцінює</a:t>
            </a:r>
            <a:r>
              <a:rPr lang="ru-RU" sz="2000" dirty="0"/>
              <a:t> </a:t>
            </a:r>
            <a:r>
              <a:rPr lang="ru-RU" sz="2000" dirty="0" err="1"/>
              <a:t>професійні</a:t>
            </a:r>
            <a:r>
              <a:rPr lang="ru-RU" sz="2000" dirty="0"/>
              <a:t> </a:t>
            </a:r>
            <a:r>
              <a:rPr lang="ru-RU" sz="2000" dirty="0" err="1"/>
              <a:t>компетентності</a:t>
            </a:r>
            <a:r>
              <a:rPr lang="ru-RU" sz="2000" dirty="0"/>
              <a:t> </a:t>
            </a:r>
            <a:r>
              <a:rPr lang="ru-RU" sz="2000" dirty="0" err="1"/>
              <a:t>педагогічного</a:t>
            </a:r>
            <a:r>
              <a:rPr lang="ru-RU" sz="2000" dirty="0"/>
              <a:t> </a:t>
            </a:r>
            <a:r>
              <a:rPr lang="ru-RU" sz="2000" dirty="0" err="1"/>
              <a:t>працівника</a:t>
            </a:r>
            <a:r>
              <a:rPr lang="ru-RU" sz="2000" dirty="0"/>
              <a:t> з </a:t>
            </a:r>
            <a:r>
              <a:rPr lang="ru-RU" sz="2000" dirty="0" err="1"/>
              <a:t>урахуванням</a:t>
            </a:r>
            <a:r>
              <a:rPr lang="ru-RU" sz="2000" dirty="0"/>
              <a:t> </a:t>
            </a:r>
            <a:r>
              <a:rPr lang="ru-RU" sz="2000" dirty="0" err="1"/>
              <a:t>його</a:t>
            </a:r>
            <a:r>
              <a:rPr lang="ru-RU" sz="2000" dirty="0"/>
              <a:t> </a:t>
            </a:r>
            <a:r>
              <a:rPr lang="ru-RU" sz="2000" dirty="0" err="1"/>
              <a:t>посадових</a:t>
            </a:r>
            <a:r>
              <a:rPr lang="ru-RU" sz="2000" dirty="0"/>
              <a:t> </a:t>
            </a:r>
            <a:r>
              <a:rPr lang="ru-RU" sz="2000" dirty="0" err="1"/>
              <a:t>обов’язків</a:t>
            </a:r>
            <a:r>
              <a:rPr lang="ru-RU" sz="2000" dirty="0"/>
              <a:t> і </a:t>
            </a:r>
            <a:r>
              <a:rPr lang="ru-RU" sz="2000" dirty="0" err="1"/>
              <a:t>вимог</a:t>
            </a:r>
            <a:r>
              <a:rPr lang="ru-RU" sz="2000" dirty="0"/>
              <a:t> </a:t>
            </a:r>
            <a:r>
              <a:rPr lang="ru-RU" sz="2000" dirty="0" err="1"/>
              <a:t>професійного</a:t>
            </a:r>
            <a:r>
              <a:rPr lang="ru-RU" sz="2000" dirty="0"/>
              <a:t> стандарту (за </a:t>
            </a:r>
            <a:r>
              <a:rPr lang="ru-RU" sz="2000" dirty="0" err="1"/>
              <a:t>наявності</a:t>
            </a:r>
            <a:r>
              <a:rPr lang="ru-RU" sz="2000" dirty="0"/>
              <a:t>) (</a:t>
            </a:r>
            <a:r>
              <a:rPr lang="ru-RU" sz="2000" dirty="0" err="1"/>
              <a:t>звертаємо</a:t>
            </a:r>
            <a:r>
              <a:rPr lang="ru-RU" sz="2000" dirty="0"/>
              <a:t> </a:t>
            </a:r>
            <a:r>
              <a:rPr lang="ru-RU" sz="2000" dirty="0" err="1"/>
              <a:t>увагу</a:t>
            </a:r>
            <a:r>
              <a:rPr lang="ru-RU" sz="2000" dirty="0"/>
              <a:t> на те, </a:t>
            </a:r>
            <a:r>
              <a:rPr lang="ru-RU" sz="2000" dirty="0" err="1"/>
              <a:t>що</a:t>
            </a:r>
            <a:r>
              <a:rPr lang="ru-RU" sz="2000" dirty="0"/>
              <a:t> </a:t>
            </a:r>
            <a:r>
              <a:rPr lang="ru-RU" sz="2000" dirty="0" err="1"/>
              <a:t>Положення</a:t>
            </a:r>
            <a:r>
              <a:rPr lang="ru-RU" sz="2000" dirty="0"/>
              <a:t> не </a:t>
            </a:r>
            <a:r>
              <a:rPr lang="ru-RU" sz="2000" dirty="0" err="1"/>
              <a:t>передбачає</a:t>
            </a:r>
            <a:r>
              <a:rPr lang="ru-RU" sz="2000" dirty="0"/>
              <a:t> </a:t>
            </a:r>
            <a:r>
              <a:rPr lang="ru-RU" sz="2000" dirty="0" err="1"/>
              <a:t>орієнтовного</a:t>
            </a:r>
            <a:r>
              <a:rPr lang="ru-RU" sz="2000" dirty="0"/>
              <a:t> </a:t>
            </a:r>
            <a:r>
              <a:rPr lang="ru-RU" sz="2000" dirty="0" err="1"/>
              <a:t>переліку</a:t>
            </a:r>
            <a:r>
              <a:rPr lang="ru-RU" sz="2000" dirty="0"/>
              <a:t> таких </a:t>
            </a:r>
            <a:r>
              <a:rPr lang="ru-RU" sz="2000" dirty="0" err="1"/>
              <a:t>документів</a:t>
            </a:r>
            <a:r>
              <a:rPr lang="ru-RU" sz="2000" dirty="0"/>
              <a:t> </a:t>
            </a:r>
            <a:r>
              <a:rPr lang="ru-RU" sz="2000" dirty="0" err="1"/>
              <a:t>або</a:t>
            </a:r>
            <a:r>
              <a:rPr lang="ru-RU" sz="2000" dirty="0"/>
              <a:t> </a:t>
            </a:r>
            <a:r>
              <a:rPr lang="ru-RU" sz="2000" dirty="0" err="1"/>
              <a:t>вимог</a:t>
            </a:r>
            <a:r>
              <a:rPr lang="ru-RU" sz="2000" dirty="0"/>
              <a:t> до них; </a:t>
            </a:r>
            <a:r>
              <a:rPr lang="ru-RU" sz="2000" dirty="0" err="1"/>
              <a:t>атестаційна</a:t>
            </a:r>
            <a:r>
              <a:rPr lang="ru-RU" sz="2000" dirty="0"/>
              <a:t> </a:t>
            </a:r>
            <a:r>
              <a:rPr lang="ru-RU" sz="2000" dirty="0" err="1"/>
              <a:t>комісія</a:t>
            </a:r>
            <a:r>
              <a:rPr lang="ru-RU" sz="2000" dirty="0"/>
              <a:t> </a:t>
            </a:r>
            <a:r>
              <a:rPr lang="ru-RU" sz="2000" dirty="0" err="1"/>
              <a:t>може</a:t>
            </a:r>
            <a:r>
              <a:rPr lang="ru-RU" sz="2000" dirty="0"/>
              <a:t> </a:t>
            </a:r>
            <a:r>
              <a:rPr lang="ru-RU" sz="2000" dirty="0" err="1"/>
              <a:t>надавати</a:t>
            </a:r>
            <a:r>
              <a:rPr lang="ru-RU" sz="2000" dirty="0"/>
              <a:t> </a:t>
            </a:r>
            <a:r>
              <a:rPr lang="ru-RU" sz="2000" dirty="0" err="1"/>
              <a:t>працівникам</a:t>
            </a:r>
            <a:r>
              <a:rPr lang="ru-RU" sz="2000" dirty="0"/>
              <a:t> </a:t>
            </a:r>
            <a:r>
              <a:rPr lang="ru-RU" sz="2000" dirty="0" err="1"/>
              <a:t>рекомендації</a:t>
            </a:r>
            <a:r>
              <a:rPr lang="ru-RU" sz="2000" dirty="0"/>
              <a:t> </a:t>
            </a:r>
            <a:r>
              <a:rPr lang="ru-RU" sz="2000" dirty="0" err="1"/>
              <a:t>щодо</a:t>
            </a:r>
            <a:r>
              <a:rPr lang="ru-RU" sz="2000" dirty="0"/>
              <a:t> </a:t>
            </a:r>
            <a:r>
              <a:rPr lang="ru-RU" sz="2000" dirty="0" err="1"/>
              <a:t>подання</a:t>
            </a:r>
            <a:r>
              <a:rPr lang="ru-RU" sz="2000" dirty="0"/>
              <a:t> </a:t>
            </a:r>
            <a:r>
              <a:rPr lang="ru-RU" sz="2000" dirty="0" err="1"/>
              <a:t>документів</a:t>
            </a:r>
            <a:r>
              <a:rPr lang="ru-RU" sz="2000" dirty="0"/>
              <a:t>, але </a:t>
            </a:r>
            <a:r>
              <a:rPr lang="ru-RU" sz="2000" dirty="0" err="1"/>
              <a:t>такі</a:t>
            </a:r>
            <a:r>
              <a:rPr lang="ru-RU" sz="2000" dirty="0"/>
              <a:t> </a:t>
            </a:r>
            <a:r>
              <a:rPr lang="ru-RU" sz="2000" dirty="0" err="1"/>
              <a:t>пропозиції</a:t>
            </a:r>
            <a:r>
              <a:rPr lang="ru-RU" sz="2000" dirty="0"/>
              <a:t> не </a:t>
            </a:r>
            <a:r>
              <a:rPr lang="ru-RU" sz="2000" dirty="0" err="1"/>
              <a:t>мають</a:t>
            </a:r>
            <a:r>
              <a:rPr lang="ru-RU" sz="2000" dirty="0"/>
              <a:t> </a:t>
            </a:r>
            <a:r>
              <a:rPr lang="ru-RU" sz="2000" dirty="0" err="1"/>
              <a:t>носити</a:t>
            </a:r>
            <a:r>
              <a:rPr lang="ru-RU" sz="2000" dirty="0"/>
              <a:t> </a:t>
            </a:r>
            <a:r>
              <a:rPr lang="ru-RU" sz="2000" dirty="0" err="1"/>
              <a:t>обов’язковий</a:t>
            </a:r>
            <a:r>
              <a:rPr lang="ru-RU" sz="2000" dirty="0"/>
              <a:t> характер; </a:t>
            </a:r>
          </a:p>
          <a:p>
            <a:r>
              <a:rPr lang="ru-RU" sz="2000" dirty="0" err="1"/>
              <a:t>педагогічний</a:t>
            </a:r>
            <a:r>
              <a:rPr lang="ru-RU" sz="2000" dirty="0"/>
              <a:t> </a:t>
            </a:r>
            <a:r>
              <a:rPr lang="ru-RU" sz="2000" dirty="0" err="1"/>
              <a:t>працівник</a:t>
            </a:r>
            <a:r>
              <a:rPr lang="ru-RU" sz="2000" dirty="0"/>
              <a:t> </a:t>
            </a:r>
            <a:r>
              <a:rPr lang="ru-RU" sz="2000" dirty="0" err="1"/>
              <a:t>може</a:t>
            </a:r>
            <a:r>
              <a:rPr lang="ru-RU" sz="2000" dirty="0"/>
              <a:t> </a:t>
            </a:r>
            <a:r>
              <a:rPr lang="ru-RU" sz="2000" dirty="0" err="1"/>
              <a:t>подавати</a:t>
            </a:r>
            <a:r>
              <a:rPr lang="ru-RU" sz="2000" dirty="0"/>
              <a:t> будь-</a:t>
            </a:r>
            <a:r>
              <a:rPr lang="ru-RU" sz="2000" dirty="0" err="1"/>
              <a:t>які</a:t>
            </a:r>
            <a:r>
              <a:rPr lang="ru-RU" sz="2000" dirty="0"/>
              <a:t> </a:t>
            </a:r>
            <a:r>
              <a:rPr lang="ru-RU" sz="2000" dirty="0" err="1"/>
              <a:t>документи</a:t>
            </a:r>
            <a:r>
              <a:rPr lang="ru-RU" sz="2000" dirty="0"/>
              <a:t>, </a:t>
            </a:r>
            <a:r>
              <a:rPr lang="ru-RU" sz="2000" dirty="0" err="1"/>
              <a:t>які</a:t>
            </a:r>
            <a:r>
              <a:rPr lang="ru-RU" sz="2000" dirty="0"/>
              <a:t> на </a:t>
            </a:r>
            <a:r>
              <a:rPr lang="ru-RU" sz="2000" dirty="0" err="1"/>
              <a:t>його</a:t>
            </a:r>
            <a:r>
              <a:rPr lang="ru-RU" sz="2000" dirty="0"/>
              <a:t> думку, </a:t>
            </a:r>
            <a:r>
              <a:rPr lang="ru-RU" sz="2000" dirty="0" err="1"/>
              <a:t>свідчать</a:t>
            </a:r>
            <a:r>
              <a:rPr lang="ru-RU" sz="2000" dirty="0"/>
              <a:t> про </a:t>
            </a:r>
            <a:r>
              <a:rPr lang="ru-RU" sz="2000" dirty="0" err="1"/>
              <a:t>його</a:t>
            </a:r>
            <a:r>
              <a:rPr lang="ru-RU" sz="2000" dirty="0"/>
              <a:t> </a:t>
            </a:r>
          </a:p>
          <a:p>
            <a:r>
              <a:rPr lang="ru-RU" sz="2000" dirty="0" err="1"/>
              <a:t>педагогічну</a:t>
            </a:r>
            <a:r>
              <a:rPr lang="ru-RU" sz="2000" dirty="0"/>
              <a:t> </a:t>
            </a:r>
            <a:r>
              <a:rPr lang="ru-RU" sz="2000" dirty="0" err="1"/>
              <a:t>майстерність</a:t>
            </a:r>
            <a:r>
              <a:rPr lang="ru-RU" sz="2000" dirty="0"/>
              <a:t> та/</a:t>
            </a:r>
            <a:r>
              <a:rPr lang="ru-RU" sz="2000" dirty="0" err="1"/>
              <a:t>або</a:t>
            </a:r>
            <a:r>
              <a:rPr lang="ru-RU" sz="2000" dirty="0"/>
              <a:t> </a:t>
            </a:r>
            <a:r>
              <a:rPr lang="ru-RU" sz="2000" dirty="0" err="1"/>
              <a:t>професійні</a:t>
            </a:r>
            <a:r>
              <a:rPr lang="ru-RU" sz="2000" dirty="0"/>
              <a:t> </a:t>
            </a:r>
            <a:r>
              <a:rPr lang="ru-RU" sz="2000" dirty="0" err="1"/>
              <a:t>досягнення</a:t>
            </a:r>
            <a:r>
              <a:rPr lang="ru-RU" sz="2000" dirty="0"/>
              <a:t> (п.4 р.3; п.6 р.3); </a:t>
            </a:r>
          </a:p>
          <a:p>
            <a:pPr marL="342900" indent="-342900">
              <a:buFont typeface="Wingdings" panose="05000000000000000000" pitchFamily="2" charset="2"/>
              <a:buChar char="Ø"/>
            </a:pPr>
            <a:r>
              <a:rPr lang="ru-RU" sz="2000" dirty="0" err="1"/>
              <a:t>рішення</a:t>
            </a:r>
            <a:r>
              <a:rPr lang="ru-RU" sz="2000" dirty="0"/>
              <a:t> про </a:t>
            </a:r>
            <a:r>
              <a:rPr lang="ru-RU" sz="2000" dirty="0" err="1"/>
              <a:t>результати</a:t>
            </a:r>
            <a:r>
              <a:rPr lang="ru-RU" sz="2000" dirty="0"/>
              <a:t> </a:t>
            </a:r>
            <a:r>
              <a:rPr lang="ru-RU" sz="2000" dirty="0" err="1"/>
              <a:t>атестації</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приймаються</a:t>
            </a:r>
            <a:r>
              <a:rPr lang="ru-RU" sz="2000" dirty="0"/>
              <a:t> </a:t>
            </a:r>
            <a:r>
              <a:rPr lang="ru-RU" sz="2000" dirty="0" err="1"/>
              <a:t>атестаційними</a:t>
            </a:r>
            <a:r>
              <a:rPr lang="ru-RU" sz="2000" dirty="0"/>
              <a:t> </a:t>
            </a:r>
            <a:r>
              <a:rPr lang="ru-RU" sz="2000" dirty="0" err="1"/>
              <a:t>комісіями</a:t>
            </a:r>
            <a:r>
              <a:rPr lang="ru-RU" sz="2000" dirty="0"/>
              <a:t>: </a:t>
            </a:r>
          </a:p>
          <a:p>
            <a:r>
              <a:rPr lang="ru-RU" sz="2000" dirty="0"/>
              <a:t>1 </a:t>
            </a:r>
            <a:r>
              <a:rPr lang="ru-RU" sz="2000" dirty="0" err="1"/>
              <a:t>рівня</a:t>
            </a:r>
            <a:r>
              <a:rPr lang="ru-RU" sz="2000" dirty="0"/>
              <a:t> - не </a:t>
            </a:r>
            <a:r>
              <a:rPr lang="ru-RU" sz="2000" dirty="0" err="1"/>
              <a:t>пізніше</a:t>
            </a:r>
            <a:r>
              <a:rPr lang="ru-RU" sz="2000" dirty="0"/>
              <a:t> 01 </a:t>
            </a:r>
            <a:r>
              <a:rPr lang="ru-RU" sz="2000" dirty="0" err="1"/>
              <a:t>квітня</a:t>
            </a:r>
            <a:r>
              <a:rPr lang="ru-RU" sz="2000" dirty="0"/>
              <a:t>; </a:t>
            </a:r>
          </a:p>
          <a:p>
            <a:r>
              <a:rPr lang="ru-RU" sz="2000" dirty="0"/>
              <a:t>2 - 3 </a:t>
            </a:r>
            <a:r>
              <a:rPr lang="ru-RU" sz="2000" dirty="0" err="1"/>
              <a:t>рівня</a:t>
            </a:r>
            <a:r>
              <a:rPr lang="ru-RU" sz="2000" dirty="0"/>
              <a:t> - не </a:t>
            </a:r>
            <a:r>
              <a:rPr lang="ru-RU" sz="2000" dirty="0" err="1"/>
              <a:t>пізніше</a:t>
            </a:r>
            <a:r>
              <a:rPr lang="ru-RU" sz="2000" dirty="0"/>
              <a:t> 25 </a:t>
            </a:r>
            <a:r>
              <a:rPr lang="ru-RU" sz="2000" dirty="0" err="1"/>
              <a:t>квітня</a:t>
            </a:r>
            <a:r>
              <a:rPr lang="ru-RU" sz="2000" dirty="0"/>
              <a:t> (п.6 р.3).</a:t>
            </a:r>
          </a:p>
          <a:p>
            <a:r>
              <a:rPr lang="ru-RU" sz="2000" dirty="0" err="1"/>
              <a:t>Рішення</a:t>
            </a:r>
            <a:r>
              <a:rPr lang="ru-RU" sz="2000" dirty="0"/>
              <a:t> </a:t>
            </a:r>
            <a:r>
              <a:rPr lang="ru-RU" sz="2000" dirty="0" err="1"/>
              <a:t>комісії</a:t>
            </a:r>
            <a:r>
              <a:rPr lang="ru-RU" sz="2000" dirty="0"/>
              <a:t> </a:t>
            </a:r>
            <a:r>
              <a:rPr lang="ru-RU" sz="2000" dirty="0" err="1"/>
              <a:t>вводяться</a:t>
            </a:r>
            <a:r>
              <a:rPr lang="ru-RU" sz="2000" dirty="0"/>
              <a:t> в </a:t>
            </a:r>
            <a:r>
              <a:rPr lang="ru-RU" sz="2000" dirty="0" err="1"/>
              <a:t>дію</a:t>
            </a:r>
            <a:r>
              <a:rPr lang="ru-RU" sz="2000" dirty="0"/>
              <a:t> наказом директора закладу </a:t>
            </a:r>
            <a:r>
              <a:rPr lang="ru-RU" sz="2000" dirty="0" err="1"/>
              <a:t>освіти</a:t>
            </a:r>
            <a:r>
              <a:rPr lang="ru-RU" sz="2000" dirty="0"/>
              <a:t> </a:t>
            </a:r>
            <a:r>
              <a:rPr lang="ru-RU" sz="2000" dirty="0" err="1"/>
              <a:t>протягом</a:t>
            </a:r>
            <a:r>
              <a:rPr lang="ru-RU" sz="2000" dirty="0"/>
              <a:t> </a:t>
            </a:r>
            <a:r>
              <a:rPr lang="ru-RU" sz="2000" dirty="0" err="1"/>
              <a:t>трьох</a:t>
            </a:r>
            <a:r>
              <a:rPr lang="ru-RU" sz="2000" dirty="0"/>
              <a:t> </a:t>
            </a:r>
            <a:r>
              <a:rPr lang="ru-RU" sz="2000" dirty="0" err="1"/>
              <a:t>робочих</a:t>
            </a:r>
            <a:r>
              <a:rPr lang="ru-RU" sz="2000" dirty="0"/>
              <a:t> </a:t>
            </a:r>
            <a:r>
              <a:rPr lang="ru-RU" sz="2000" dirty="0" err="1"/>
              <a:t>днів</a:t>
            </a:r>
            <a:r>
              <a:rPr lang="ru-RU" sz="2000" dirty="0"/>
              <a:t>. Наказ </a:t>
            </a:r>
            <a:r>
              <a:rPr lang="ru-RU" sz="2000" dirty="0" err="1"/>
              <a:t>керівник</a:t>
            </a:r>
            <a:r>
              <a:rPr lang="ru-RU" sz="2000" dirty="0"/>
              <a:t> </a:t>
            </a:r>
            <a:r>
              <a:rPr lang="ru-RU" sz="2000" dirty="0" err="1"/>
              <a:t>має</a:t>
            </a:r>
            <a:r>
              <a:rPr lang="ru-RU" sz="2000" dirty="0"/>
              <a:t> подати до </a:t>
            </a:r>
            <a:r>
              <a:rPr lang="ru-RU" sz="2000" dirty="0" err="1"/>
              <a:t>бухгалтерії</a:t>
            </a:r>
            <a:r>
              <a:rPr lang="ru-RU" sz="2000" dirty="0"/>
              <a:t> закладу </a:t>
            </a:r>
            <a:r>
              <a:rPr lang="ru-RU" sz="2000" dirty="0" err="1"/>
              <a:t>освіти</a:t>
            </a:r>
            <a:r>
              <a:rPr lang="ru-RU" sz="2000" dirty="0"/>
              <a:t> </a:t>
            </a:r>
            <a:r>
              <a:rPr lang="ru-RU" sz="2000" dirty="0" err="1"/>
              <a:t>чи</a:t>
            </a:r>
            <a:r>
              <a:rPr lang="ru-RU" sz="2000" dirty="0"/>
              <a:t> до </a:t>
            </a:r>
            <a:r>
              <a:rPr lang="ru-RU" sz="2000" dirty="0" err="1"/>
              <a:t>централізованої</a:t>
            </a:r>
            <a:r>
              <a:rPr lang="ru-RU" sz="2000" dirty="0"/>
              <a:t> </a:t>
            </a:r>
            <a:r>
              <a:rPr lang="ru-RU" sz="2000" dirty="0" err="1"/>
              <a:t>бухгалтерії</a:t>
            </a:r>
            <a:r>
              <a:rPr lang="ru-RU" sz="2000" dirty="0"/>
              <a:t>, </a:t>
            </a:r>
            <a:r>
              <a:rPr lang="ru-RU" sz="2000" dirty="0" err="1"/>
              <a:t>що</a:t>
            </a:r>
            <a:r>
              <a:rPr lang="ru-RU" sz="2000" dirty="0"/>
              <a:t> </a:t>
            </a:r>
            <a:r>
              <a:rPr lang="ru-RU" sz="2000" dirty="0" err="1"/>
              <a:t>здійснює</a:t>
            </a:r>
            <a:r>
              <a:rPr lang="ru-RU" sz="2000" dirty="0"/>
              <a:t> </a:t>
            </a:r>
            <a:r>
              <a:rPr lang="ru-RU" sz="2000" dirty="0" err="1"/>
              <a:t>бухгалтерський</a:t>
            </a:r>
            <a:r>
              <a:rPr lang="ru-RU" sz="2000" dirty="0"/>
              <a:t> </a:t>
            </a:r>
            <a:r>
              <a:rPr lang="ru-RU" sz="2000" dirty="0" err="1"/>
              <a:t>облік</a:t>
            </a:r>
            <a:r>
              <a:rPr lang="ru-RU" sz="2000" dirty="0"/>
              <a:t> закладу </a:t>
            </a:r>
            <a:r>
              <a:rPr lang="ru-RU" sz="2000" dirty="0" err="1"/>
              <a:t>освіти</a:t>
            </a:r>
            <a:r>
              <a:rPr lang="ru-RU" sz="2000" dirty="0"/>
              <a:t>, для </a:t>
            </a:r>
            <a:r>
              <a:rPr lang="ru-RU" sz="2000" dirty="0" err="1"/>
              <a:t>нарахування</a:t>
            </a:r>
            <a:r>
              <a:rPr lang="ru-RU" sz="2000" dirty="0"/>
              <a:t> </a:t>
            </a:r>
            <a:r>
              <a:rPr lang="ru-RU" sz="2000" dirty="0" err="1"/>
              <a:t>заробітної</a:t>
            </a:r>
            <a:r>
              <a:rPr lang="ru-RU" sz="2000" dirty="0"/>
              <a:t> плати та </a:t>
            </a:r>
            <a:r>
              <a:rPr lang="ru-RU" sz="2000" dirty="0" err="1"/>
              <a:t>проведення</a:t>
            </a:r>
            <a:r>
              <a:rPr lang="ru-RU" sz="2000" dirty="0"/>
              <a:t> </a:t>
            </a:r>
            <a:r>
              <a:rPr lang="ru-RU" sz="2000" dirty="0" err="1"/>
              <a:t>її</a:t>
            </a:r>
            <a:r>
              <a:rPr lang="ru-RU" sz="2000" dirty="0"/>
              <a:t> </a:t>
            </a:r>
            <a:r>
              <a:rPr lang="ru-RU" sz="2000" dirty="0" err="1"/>
              <a:t>перерахунку</a:t>
            </a:r>
            <a:r>
              <a:rPr lang="ru-RU" sz="2000" dirty="0"/>
              <a:t> з </a:t>
            </a:r>
            <a:r>
              <a:rPr lang="ru-RU" sz="2000" dirty="0" err="1"/>
              <a:t>дати</a:t>
            </a:r>
            <a:r>
              <a:rPr lang="ru-RU" sz="2000" dirty="0"/>
              <a:t> </a:t>
            </a:r>
            <a:r>
              <a:rPr lang="ru-RU" sz="2000" dirty="0" err="1"/>
              <a:t>ухвалення</a:t>
            </a:r>
            <a:r>
              <a:rPr lang="ru-RU" sz="2000" dirty="0"/>
              <a:t> </a:t>
            </a:r>
            <a:r>
              <a:rPr lang="ru-RU" sz="2000" dirty="0" err="1"/>
              <a:t>рішення</a:t>
            </a:r>
            <a:r>
              <a:rPr lang="ru-RU" sz="2000" dirty="0"/>
              <a:t> </a:t>
            </a:r>
            <a:r>
              <a:rPr lang="ru-RU" sz="2000" dirty="0" err="1"/>
              <a:t>атестаційною</a:t>
            </a:r>
            <a:r>
              <a:rPr lang="ru-RU" sz="2000" dirty="0"/>
              <a:t> </a:t>
            </a:r>
            <a:r>
              <a:rPr lang="ru-RU" sz="2000" dirty="0" err="1"/>
              <a:t>комісією</a:t>
            </a:r>
            <a:r>
              <a:rPr lang="ru-RU" sz="2000" dirty="0"/>
              <a:t> про </a:t>
            </a:r>
            <a:r>
              <a:rPr lang="ru-RU" sz="2000" dirty="0" err="1"/>
              <a:t>присвоєння</a:t>
            </a:r>
            <a:r>
              <a:rPr lang="ru-RU" sz="2000" dirty="0"/>
              <a:t> </a:t>
            </a:r>
            <a:r>
              <a:rPr lang="ru-RU" sz="2000" dirty="0" err="1"/>
              <a:t>наступної</a:t>
            </a:r>
            <a:r>
              <a:rPr lang="ru-RU" sz="2000" dirty="0"/>
              <a:t> </a:t>
            </a:r>
            <a:r>
              <a:rPr lang="ru-RU" sz="2000" dirty="0" err="1"/>
              <a:t>кваліфікаційної</a:t>
            </a:r>
            <a:r>
              <a:rPr lang="ru-RU" sz="2000" dirty="0"/>
              <a:t> </a:t>
            </a:r>
            <a:r>
              <a:rPr lang="ru-RU" sz="2000" dirty="0" err="1"/>
              <a:t>категорії</a:t>
            </a:r>
            <a:r>
              <a:rPr lang="ru-RU" sz="2000" dirty="0"/>
              <a:t> </a:t>
            </a:r>
            <a:r>
              <a:rPr lang="ru-RU" sz="2000" dirty="0" err="1"/>
              <a:t>або</a:t>
            </a:r>
            <a:r>
              <a:rPr lang="ru-RU" sz="2000" dirty="0"/>
              <a:t> </a:t>
            </a:r>
            <a:r>
              <a:rPr lang="ru-RU" sz="2000" dirty="0" err="1"/>
              <a:t>присвоєння</a:t>
            </a:r>
            <a:r>
              <a:rPr lang="ru-RU" sz="2000" dirty="0"/>
              <a:t> </a:t>
            </a:r>
            <a:r>
              <a:rPr lang="ru-RU" sz="2000" dirty="0" err="1"/>
              <a:t>педагогічного</a:t>
            </a:r>
            <a:r>
              <a:rPr lang="ru-RU" sz="2000" dirty="0"/>
              <a:t> </a:t>
            </a:r>
            <a:r>
              <a:rPr lang="ru-RU" sz="2000" dirty="0" err="1"/>
              <a:t>звання</a:t>
            </a:r>
            <a:r>
              <a:rPr lang="ru-RU" sz="2000" dirty="0"/>
              <a:t> (п.14. р.3).</a:t>
            </a:r>
          </a:p>
        </p:txBody>
      </p:sp>
      <p:sp>
        <p:nvSpPr>
          <p:cNvPr id="6" name="Заголовок 1">
            <a:extLst>
              <a:ext uri="{FF2B5EF4-FFF2-40B4-BE49-F238E27FC236}">
                <a16:creationId xmlns:a16="http://schemas.microsoft.com/office/drawing/2014/main" xmlns="" id="{60BC2345-C5CE-4337-A5D5-834B58560F38}"/>
              </a:ext>
            </a:extLst>
          </p:cNvPr>
          <p:cNvSpPr>
            <a:spLocks noGrp="1"/>
          </p:cNvSpPr>
          <p:nvPr>
            <p:ph type="title"/>
          </p:nvPr>
        </p:nvSpPr>
        <p:spPr>
          <a:xfrm>
            <a:off x="2142181" y="0"/>
            <a:ext cx="9940637" cy="780184"/>
          </a:xfrm>
        </p:spPr>
        <p:txBody>
          <a:bodyPr/>
          <a:lstStyle/>
          <a:p>
            <a:r>
              <a:rPr lang="ru-RU" b="1" dirty="0">
                <a:solidFill>
                  <a:srgbClr val="1F464B"/>
                </a:solidFill>
              </a:rPr>
              <a:t>Порядок </a:t>
            </a:r>
            <a:r>
              <a:rPr lang="ru-RU" b="1" dirty="0" err="1">
                <a:solidFill>
                  <a:srgbClr val="1F464B"/>
                </a:solidFill>
              </a:rPr>
              <a:t>роботи</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Tree>
    <p:extLst>
      <p:ext uri="{BB962C8B-B14F-4D97-AF65-F5344CB8AC3E}">
        <p14:creationId xmlns:p14="http://schemas.microsoft.com/office/powerpoint/2010/main" val="4104139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24067" y="17990"/>
            <a:ext cx="9940637" cy="780184"/>
          </a:xfrm>
        </p:spPr>
        <p:txBody>
          <a:bodyPr/>
          <a:lstStyle/>
          <a:p>
            <a:r>
              <a:rPr lang="ru-RU" b="1" dirty="0" err="1">
                <a:solidFill>
                  <a:srgbClr val="1F464B"/>
                </a:solidFill>
              </a:rPr>
              <a:t>Документація</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
        <p:nvSpPr>
          <p:cNvPr id="3" name="Прямоугольник 2"/>
          <p:cNvSpPr/>
          <p:nvPr/>
        </p:nvSpPr>
        <p:spPr>
          <a:xfrm>
            <a:off x="1064525" y="990938"/>
            <a:ext cx="10099342" cy="5632311"/>
          </a:xfrm>
          <a:prstGeom prst="rect">
            <a:avLst/>
          </a:prstGeom>
        </p:spPr>
        <p:txBody>
          <a:bodyPr wrap="square">
            <a:spAutoFit/>
          </a:bodyPr>
          <a:lstStyle/>
          <a:p>
            <a:pPr algn="ctr"/>
            <a:r>
              <a:rPr lang="ru-RU" sz="2000" dirty="0" err="1"/>
              <a:t>Основними</a:t>
            </a:r>
            <a:r>
              <a:rPr lang="ru-RU" sz="2000" dirty="0"/>
              <a:t> документами є </a:t>
            </a:r>
            <a:r>
              <a:rPr lang="ru-RU" sz="2000" dirty="0" err="1"/>
              <a:t>протоколи</a:t>
            </a:r>
            <a:r>
              <a:rPr lang="ru-RU" sz="2000" dirty="0"/>
              <a:t> </a:t>
            </a:r>
            <a:r>
              <a:rPr lang="ru-RU" sz="2000" dirty="0" err="1"/>
              <a:t>засідань</a:t>
            </a:r>
            <a:r>
              <a:rPr lang="ru-RU" sz="2000" dirty="0"/>
              <a:t> та </a:t>
            </a:r>
            <a:r>
              <a:rPr lang="ru-RU" sz="2000" dirty="0" err="1"/>
              <a:t>атестаційні</a:t>
            </a:r>
            <a:r>
              <a:rPr lang="ru-RU" sz="2000" dirty="0"/>
              <a:t> </a:t>
            </a:r>
            <a:r>
              <a:rPr lang="ru-RU" sz="2000" dirty="0" err="1"/>
              <a:t>листи</a:t>
            </a:r>
            <a:r>
              <a:rPr lang="ru-RU" sz="2000" dirty="0"/>
              <a:t>. </a:t>
            </a:r>
            <a:r>
              <a:rPr lang="ru-RU" sz="2000" dirty="0" err="1"/>
              <a:t>Обидва</a:t>
            </a:r>
            <a:r>
              <a:rPr lang="ru-RU" sz="2000" dirty="0"/>
              <a:t> </a:t>
            </a:r>
            <a:r>
              <a:rPr lang="ru-RU" sz="2000" dirty="0" err="1"/>
              <a:t>документи</a:t>
            </a:r>
            <a:r>
              <a:rPr lang="ru-RU" sz="2000" dirty="0"/>
              <a:t> </a:t>
            </a:r>
          </a:p>
          <a:p>
            <a:pPr algn="ctr"/>
            <a:r>
              <a:rPr lang="ru-RU" sz="2000" dirty="0" err="1"/>
              <a:t>мають</a:t>
            </a:r>
            <a:r>
              <a:rPr lang="ru-RU" sz="2000" dirty="0"/>
              <a:t> </a:t>
            </a:r>
            <a:r>
              <a:rPr lang="ru-RU" sz="2000" dirty="0" err="1"/>
              <a:t>підписувати</a:t>
            </a:r>
            <a:r>
              <a:rPr lang="ru-RU" sz="2000" dirty="0"/>
              <a:t> </a:t>
            </a:r>
            <a:r>
              <a:rPr lang="ru-RU" sz="2000" dirty="0" err="1"/>
              <a:t>лише</a:t>
            </a:r>
            <a:r>
              <a:rPr lang="ru-RU" sz="2000" dirty="0"/>
              <a:t> голова та </a:t>
            </a:r>
            <a:r>
              <a:rPr lang="ru-RU" sz="2000" dirty="0" err="1"/>
              <a:t>секретар</a:t>
            </a:r>
            <a:r>
              <a:rPr lang="ru-RU" sz="2000" dirty="0"/>
              <a:t> </a:t>
            </a:r>
            <a:r>
              <a:rPr lang="ru-RU" sz="2000" dirty="0" err="1"/>
              <a:t>атестаційної</a:t>
            </a:r>
            <a:r>
              <a:rPr lang="ru-RU" sz="2000" dirty="0"/>
              <a:t> </a:t>
            </a:r>
            <a:r>
              <a:rPr lang="ru-RU" sz="2000" dirty="0" err="1"/>
              <a:t>комісії</a:t>
            </a:r>
            <a:r>
              <a:rPr lang="ru-RU" sz="2000" dirty="0"/>
              <a:t>.</a:t>
            </a:r>
          </a:p>
          <a:p>
            <a:pPr algn="ctr"/>
            <a:r>
              <a:rPr lang="ru-RU" sz="2000" dirty="0" err="1"/>
              <a:t>Засідання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оформляються</a:t>
            </a:r>
            <a:r>
              <a:rPr lang="ru-RU" sz="2000" dirty="0"/>
              <a:t> протоколами (</a:t>
            </a:r>
            <a:r>
              <a:rPr lang="ru-RU" sz="2000" dirty="0" err="1"/>
              <a:t>Додаток</a:t>
            </a:r>
            <a:r>
              <a:rPr lang="ru-RU" sz="2000" dirty="0"/>
              <a:t> 2 до </a:t>
            </a:r>
            <a:r>
              <a:rPr lang="ru-RU" sz="2000" dirty="0" err="1"/>
              <a:t>Положення</a:t>
            </a:r>
            <a:r>
              <a:rPr lang="ru-RU" sz="2000" dirty="0"/>
              <a:t>). </a:t>
            </a:r>
          </a:p>
          <a:p>
            <a:pPr algn="ctr"/>
            <a:r>
              <a:rPr lang="ru-RU" sz="2000" dirty="0"/>
              <a:t>На </a:t>
            </a:r>
            <a:r>
              <a:rPr lang="ru-RU" sz="2000" dirty="0" err="1"/>
              <a:t>підставі</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секретар</a:t>
            </a:r>
            <a:r>
              <a:rPr lang="ru-RU" sz="2000" dirty="0"/>
              <a:t> </a:t>
            </a:r>
            <a:r>
              <a:rPr lang="ru-RU" sz="2000" dirty="0" err="1"/>
              <a:t>оформляє</a:t>
            </a:r>
            <a:r>
              <a:rPr lang="ru-RU" sz="2000" dirty="0"/>
              <a:t> </a:t>
            </a:r>
            <a:r>
              <a:rPr lang="ru-RU" sz="2000" dirty="0" err="1"/>
              <a:t>атестаційний</a:t>
            </a:r>
            <a:r>
              <a:rPr lang="ru-RU" sz="2000" dirty="0"/>
              <a:t> лист за формою </a:t>
            </a:r>
            <a:r>
              <a:rPr lang="ru-RU" sz="2000" dirty="0" err="1"/>
              <a:t>згідно</a:t>
            </a:r>
            <a:r>
              <a:rPr lang="ru-RU" sz="2000" dirty="0"/>
              <a:t> з </a:t>
            </a:r>
            <a:r>
              <a:rPr lang="ru-RU" sz="2000" dirty="0" err="1"/>
              <a:t>Додатком</a:t>
            </a:r>
            <a:r>
              <a:rPr lang="ru-RU" sz="2000" dirty="0"/>
              <a:t> 3 до </a:t>
            </a:r>
            <a:r>
              <a:rPr lang="ru-RU" sz="2000" dirty="0" err="1"/>
              <a:t>Положення</a:t>
            </a:r>
            <a:r>
              <a:rPr lang="ru-RU" sz="2000" dirty="0"/>
              <a:t>, у </a:t>
            </a:r>
            <a:r>
              <a:rPr lang="ru-RU" sz="2000" dirty="0" err="1"/>
              <a:t>якому</a:t>
            </a:r>
            <a:r>
              <a:rPr lang="ru-RU" sz="2000" dirty="0"/>
              <a:t> </a:t>
            </a:r>
            <a:r>
              <a:rPr lang="ru-RU" sz="2000" dirty="0" err="1"/>
              <a:t>фіксується</a:t>
            </a:r>
            <a:r>
              <a:rPr lang="ru-RU" sz="2000" dirty="0"/>
              <a:t> результат </a:t>
            </a:r>
            <a:r>
              <a:rPr lang="ru-RU" sz="2000" dirty="0" err="1"/>
              <a:t>атестації</a:t>
            </a:r>
            <a:r>
              <a:rPr lang="ru-RU" sz="2000" dirty="0"/>
              <a:t> </a:t>
            </a:r>
            <a:r>
              <a:rPr lang="ru-RU" sz="2000" dirty="0" err="1"/>
              <a:t>педагогічного</a:t>
            </a:r>
            <a:r>
              <a:rPr lang="ru-RU" sz="2000" dirty="0"/>
              <a:t> </a:t>
            </a:r>
            <a:r>
              <a:rPr lang="ru-RU" sz="2000" dirty="0" err="1"/>
              <a:t>працівника</a:t>
            </a:r>
            <a:r>
              <a:rPr lang="ru-RU" sz="2000" dirty="0"/>
              <a:t>. У </a:t>
            </a:r>
            <a:r>
              <a:rPr lang="ru-RU" sz="2000" dirty="0" err="1"/>
              <a:t>разі</a:t>
            </a:r>
            <a:r>
              <a:rPr lang="ru-RU" sz="2000" dirty="0"/>
              <a:t> </a:t>
            </a:r>
            <a:r>
              <a:rPr lang="ru-RU" sz="2000" dirty="0" err="1"/>
              <a:t>одночасної</a:t>
            </a:r>
            <a:r>
              <a:rPr lang="ru-RU" sz="2000" dirty="0"/>
              <a:t> </a:t>
            </a:r>
            <a:r>
              <a:rPr lang="ru-RU" sz="2000" dirty="0" err="1"/>
              <a:t>атестації</a:t>
            </a:r>
            <a:r>
              <a:rPr lang="ru-RU" sz="2000" dirty="0"/>
              <a:t> </a:t>
            </a:r>
            <a:r>
              <a:rPr lang="ru-RU" sz="2000" dirty="0" err="1"/>
              <a:t>педагогічного</a:t>
            </a:r>
            <a:r>
              <a:rPr lang="ru-RU" sz="2000" dirty="0"/>
              <a:t> </a:t>
            </a:r>
            <a:r>
              <a:rPr lang="ru-RU" sz="2000" dirty="0" err="1"/>
              <a:t>працівника</a:t>
            </a:r>
            <a:r>
              <a:rPr lang="ru-RU" sz="2000" dirty="0"/>
              <a:t> з </a:t>
            </a:r>
            <a:r>
              <a:rPr lang="ru-RU" sz="2000" dirty="0" err="1"/>
              <a:t>двох</a:t>
            </a:r>
            <a:r>
              <a:rPr lang="ru-RU" sz="2000" dirty="0"/>
              <a:t> і </a:t>
            </a:r>
            <a:r>
              <a:rPr lang="ru-RU" sz="2000" dirty="0" err="1"/>
              <a:t>більше</a:t>
            </a:r>
            <a:r>
              <a:rPr lang="ru-RU" sz="2000" dirty="0"/>
              <a:t> </a:t>
            </a:r>
            <a:r>
              <a:rPr lang="ru-RU" sz="2000" dirty="0" err="1"/>
              <a:t>навчальних</a:t>
            </a:r>
            <a:r>
              <a:rPr lang="ru-RU" sz="2000" dirty="0"/>
              <a:t> </a:t>
            </a:r>
            <a:r>
              <a:rPr lang="ru-RU" sz="2000" dirty="0" err="1"/>
              <a:t>предметів</a:t>
            </a:r>
            <a:r>
              <a:rPr lang="ru-RU" sz="2000" dirty="0"/>
              <a:t> (</a:t>
            </a:r>
            <a:r>
              <a:rPr lang="ru-RU" sz="2000" dirty="0" err="1"/>
              <a:t>інтегрованих</a:t>
            </a:r>
            <a:r>
              <a:rPr lang="ru-RU" sz="2000" dirty="0"/>
              <a:t> </a:t>
            </a:r>
            <a:r>
              <a:rPr lang="ru-RU" sz="2000" dirty="0" err="1"/>
              <a:t>курсів</a:t>
            </a:r>
            <a:r>
              <a:rPr lang="ru-RU" sz="2000" dirty="0"/>
              <a:t>, </a:t>
            </a:r>
            <a:r>
              <a:rPr lang="ru-RU" sz="2000" dirty="0" err="1"/>
              <a:t>дисциплін</a:t>
            </a:r>
            <a:r>
              <a:rPr lang="ru-RU" sz="2000" dirty="0"/>
              <a:t>), </a:t>
            </a:r>
            <a:r>
              <a:rPr lang="ru-RU" sz="2000" dirty="0" err="1"/>
              <a:t>видають</a:t>
            </a:r>
            <a:r>
              <a:rPr lang="ru-RU" sz="2000" dirty="0"/>
              <a:t> один </a:t>
            </a:r>
            <a:r>
              <a:rPr lang="ru-RU" sz="2000" dirty="0" err="1"/>
              <a:t>атестаційний</a:t>
            </a:r>
            <a:r>
              <a:rPr lang="ru-RU" sz="2000" dirty="0"/>
              <a:t> лист, </a:t>
            </a:r>
            <a:r>
              <a:rPr lang="ru-RU" sz="2000" dirty="0" err="1"/>
              <a:t>що</a:t>
            </a:r>
            <a:r>
              <a:rPr lang="ru-RU" sz="2000" dirty="0"/>
              <a:t> </a:t>
            </a:r>
            <a:r>
              <a:rPr lang="ru-RU" sz="2000" dirty="0" err="1"/>
              <a:t>має</a:t>
            </a:r>
            <a:r>
              <a:rPr lang="ru-RU" sz="2000" dirty="0"/>
              <a:t> </a:t>
            </a:r>
            <a:r>
              <a:rPr lang="ru-RU" sz="2000" dirty="0" err="1"/>
              <a:t>містити</a:t>
            </a:r>
            <a:r>
              <a:rPr lang="ru-RU" sz="2000" dirty="0"/>
              <a:t> </a:t>
            </a:r>
            <a:r>
              <a:rPr lang="ru-RU" sz="2000" dirty="0" err="1"/>
              <a:t>інформацію</a:t>
            </a:r>
            <a:r>
              <a:rPr lang="ru-RU" sz="2000" dirty="0"/>
              <a:t> про </a:t>
            </a:r>
            <a:r>
              <a:rPr lang="ru-RU" sz="2000" dirty="0" err="1"/>
              <a:t>результати</a:t>
            </a:r>
            <a:r>
              <a:rPr lang="ru-RU" sz="2000" dirty="0"/>
              <a:t> </a:t>
            </a:r>
            <a:r>
              <a:rPr lang="ru-RU" sz="2000" dirty="0" err="1"/>
              <a:t>атестації</a:t>
            </a:r>
            <a:r>
              <a:rPr lang="ru-RU" sz="2000" dirty="0"/>
              <a:t> за </a:t>
            </a:r>
            <a:r>
              <a:rPr lang="ru-RU" sz="2000" dirty="0" err="1"/>
              <a:t>кожним</a:t>
            </a:r>
            <a:r>
              <a:rPr lang="ru-RU" sz="2000" dirty="0"/>
              <a:t> </a:t>
            </a:r>
            <a:r>
              <a:rPr lang="ru-RU" sz="2000" dirty="0" err="1"/>
              <a:t>із</a:t>
            </a:r>
            <a:r>
              <a:rPr lang="ru-RU" sz="2000" dirty="0"/>
              <a:t> таких </a:t>
            </a:r>
            <a:r>
              <a:rPr lang="ru-RU" sz="2000" dirty="0" err="1"/>
              <a:t>навчальних</a:t>
            </a:r>
            <a:r>
              <a:rPr lang="ru-RU" sz="2000" dirty="0"/>
              <a:t> </a:t>
            </a:r>
            <a:r>
              <a:rPr lang="ru-RU" sz="2000" dirty="0" err="1"/>
              <a:t>предметів</a:t>
            </a:r>
            <a:r>
              <a:rPr lang="ru-RU" sz="2000" dirty="0"/>
              <a:t> (</a:t>
            </a:r>
            <a:r>
              <a:rPr lang="ru-RU" sz="2000" dirty="0" err="1"/>
              <a:t>інтегрованих</a:t>
            </a:r>
            <a:r>
              <a:rPr lang="ru-RU" sz="2000" dirty="0"/>
              <a:t> </a:t>
            </a:r>
            <a:r>
              <a:rPr lang="ru-RU" sz="2000" dirty="0" err="1"/>
              <a:t>курсів</a:t>
            </a:r>
            <a:r>
              <a:rPr lang="ru-RU" sz="2000" dirty="0"/>
              <a:t>, </a:t>
            </a:r>
            <a:r>
              <a:rPr lang="ru-RU" sz="2000" dirty="0" err="1"/>
              <a:t>дисциплін</a:t>
            </a:r>
            <a:r>
              <a:rPr lang="ru-RU" sz="2000" dirty="0"/>
              <a:t>). </a:t>
            </a:r>
            <a:r>
              <a:rPr lang="ru-RU" sz="2000" dirty="0" err="1"/>
              <a:t>Атестаційний</a:t>
            </a:r>
            <a:r>
              <a:rPr lang="ru-RU" sz="2000" dirty="0"/>
              <a:t> лист </a:t>
            </a:r>
            <a:r>
              <a:rPr lang="ru-RU" sz="2000" dirty="0" err="1"/>
              <a:t>оформляється</a:t>
            </a:r>
            <a:r>
              <a:rPr lang="ru-RU" sz="2000" dirty="0"/>
              <a:t> у </a:t>
            </a:r>
            <a:r>
              <a:rPr lang="ru-RU" sz="2000" dirty="0" err="1"/>
              <a:t>двох</a:t>
            </a:r>
            <a:r>
              <a:rPr lang="ru-RU" sz="2000" dirty="0"/>
              <a:t> </a:t>
            </a:r>
            <a:r>
              <a:rPr lang="ru-RU" sz="2000" dirty="0" err="1"/>
              <a:t>примірниках</a:t>
            </a:r>
            <a:r>
              <a:rPr lang="ru-RU" sz="2000" dirty="0"/>
              <a:t>, </a:t>
            </a:r>
            <a:r>
              <a:rPr lang="ru-RU" sz="2000" dirty="0" err="1"/>
              <a:t>які</a:t>
            </a:r>
            <a:r>
              <a:rPr lang="ru-RU" sz="2000" dirty="0"/>
              <a:t> </a:t>
            </a:r>
            <a:r>
              <a:rPr lang="ru-RU" sz="2000" dirty="0" err="1"/>
              <a:t>підписують</a:t>
            </a:r>
            <a:r>
              <a:rPr lang="ru-RU" sz="2000" dirty="0"/>
              <a:t> голова (</a:t>
            </a:r>
            <a:r>
              <a:rPr lang="ru-RU" sz="2000" dirty="0" err="1"/>
              <a:t>головуючий</a:t>
            </a:r>
            <a:r>
              <a:rPr lang="ru-RU" sz="2000" dirty="0"/>
              <a:t> на </a:t>
            </a:r>
            <a:r>
              <a:rPr lang="ru-RU" sz="2000" dirty="0" err="1"/>
              <a:t>засіданні</a:t>
            </a:r>
            <a:r>
              <a:rPr lang="ru-RU" sz="2000" dirty="0"/>
              <a:t>) </a:t>
            </a:r>
            <a:r>
              <a:rPr lang="ru-RU" sz="2000" dirty="0" err="1"/>
              <a:t>атестаційної</a:t>
            </a:r>
            <a:r>
              <a:rPr lang="ru-RU" sz="2000" dirty="0"/>
              <a:t> </a:t>
            </a:r>
            <a:r>
              <a:rPr lang="ru-RU" sz="2000" dirty="0" err="1"/>
              <a:t>комісії</a:t>
            </a:r>
            <a:r>
              <a:rPr lang="ru-RU" sz="2000" dirty="0"/>
              <a:t> </a:t>
            </a:r>
          </a:p>
          <a:p>
            <a:pPr algn="ctr"/>
            <a:r>
              <a:rPr lang="ru-RU" sz="2000" dirty="0"/>
              <a:t>та </a:t>
            </a:r>
            <a:r>
              <a:rPr lang="ru-RU" sz="2000" dirty="0" err="1"/>
              <a:t>секретар</a:t>
            </a:r>
            <a:r>
              <a:rPr lang="ru-RU" sz="2000" dirty="0"/>
              <a:t>. Перший </a:t>
            </a:r>
            <a:r>
              <a:rPr lang="ru-RU" sz="2000" dirty="0" err="1"/>
              <a:t>примірник</a:t>
            </a:r>
            <a:r>
              <a:rPr lang="ru-RU" sz="2000" dirty="0"/>
              <a:t> </a:t>
            </a:r>
            <a:r>
              <a:rPr lang="ru-RU" sz="2000" dirty="0" err="1"/>
              <a:t>атестаційного</a:t>
            </a:r>
            <a:r>
              <a:rPr lang="ru-RU" sz="2000" dirty="0"/>
              <a:t> листа </a:t>
            </a:r>
            <a:r>
              <a:rPr lang="ru-RU" sz="2000" dirty="0" err="1"/>
              <a:t>упродовж</a:t>
            </a:r>
            <a:r>
              <a:rPr lang="ru-RU" sz="2000" dirty="0"/>
              <a:t> </a:t>
            </a:r>
            <a:r>
              <a:rPr lang="ru-RU" sz="2000" dirty="0" err="1"/>
              <a:t>трьох</a:t>
            </a:r>
            <a:r>
              <a:rPr lang="ru-RU" sz="2000" dirty="0"/>
              <a:t>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p>
          <a:p>
            <a:pPr algn="ctr"/>
            <a:r>
              <a:rPr lang="ru-RU" sz="2000" dirty="0" err="1"/>
              <a:t>прийняття</a:t>
            </a:r>
            <a:r>
              <a:rPr lang="ru-RU" sz="2000" dirty="0"/>
              <a:t> </a:t>
            </a:r>
            <a:r>
              <a:rPr lang="ru-RU" sz="2000" dirty="0" err="1"/>
              <a:t>відповідного</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видають</a:t>
            </a:r>
            <a:r>
              <a:rPr lang="ru-RU" sz="2000" dirty="0"/>
              <a:t> </a:t>
            </a:r>
            <a:r>
              <a:rPr lang="ru-RU" sz="2000" dirty="0" err="1"/>
              <a:t>педагогічному</a:t>
            </a:r>
            <a:r>
              <a:rPr lang="ru-RU" sz="2000" dirty="0"/>
              <a:t> </a:t>
            </a:r>
            <a:r>
              <a:rPr lang="ru-RU" sz="2000" dirty="0" err="1"/>
              <a:t>працівнику</a:t>
            </a:r>
            <a:r>
              <a:rPr lang="ru-RU" sz="2000" dirty="0"/>
              <a:t> </a:t>
            </a:r>
            <a:r>
              <a:rPr lang="ru-RU" sz="2000" dirty="0" err="1"/>
              <a:t>під</a:t>
            </a:r>
            <a:r>
              <a:rPr lang="ru-RU" sz="2000" dirty="0"/>
              <a:t> </a:t>
            </a:r>
            <a:r>
              <a:rPr lang="ru-RU" sz="2000" dirty="0" err="1"/>
              <a:t>підпис</a:t>
            </a:r>
            <a:r>
              <a:rPr lang="ru-RU" sz="2000" dirty="0"/>
              <a:t> та/</a:t>
            </a:r>
            <a:r>
              <a:rPr lang="ru-RU" sz="2000" dirty="0" err="1"/>
              <a:t>або</a:t>
            </a:r>
            <a:r>
              <a:rPr lang="ru-RU" sz="2000" dirty="0"/>
              <a:t> </a:t>
            </a:r>
            <a:r>
              <a:rPr lang="ru-RU" sz="2000" dirty="0" err="1"/>
              <a:t>надсилають</a:t>
            </a:r>
            <a:r>
              <a:rPr lang="ru-RU" sz="2000" dirty="0"/>
              <a:t> у </a:t>
            </a:r>
            <a:r>
              <a:rPr lang="ru-RU" sz="2000" dirty="0" err="1"/>
              <a:t>сканованому</a:t>
            </a:r>
            <a:r>
              <a:rPr lang="ru-RU" sz="2000" dirty="0"/>
              <a:t> </a:t>
            </a:r>
            <a:r>
              <a:rPr lang="ru-RU" sz="2000" dirty="0" err="1"/>
              <a:t>вигляді</a:t>
            </a:r>
            <a:r>
              <a:rPr lang="ru-RU" sz="2000" dirty="0"/>
              <a:t> на </a:t>
            </a:r>
            <a:r>
              <a:rPr lang="ru-RU" sz="2000" dirty="0" err="1"/>
              <a:t>його</a:t>
            </a:r>
            <a:r>
              <a:rPr lang="ru-RU" sz="2000" dirty="0"/>
              <a:t> </a:t>
            </a:r>
            <a:r>
              <a:rPr lang="ru-RU" sz="2000" dirty="0" err="1"/>
              <a:t>електронну</a:t>
            </a:r>
            <a:r>
              <a:rPr lang="ru-RU" sz="2000" dirty="0"/>
              <a:t> адресу (з </a:t>
            </a:r>
            <a:r>
              <a:rPr lang="ru-RU" sz="2000" dirty="0" err="1"/>
              <a:t>підтвердженням</a:t>
            </a:r>
            <a:r>
              <a:rPr lang="ru-RU" sz="2000" dirty="0"/>
              <a:t> </a:t>
            </a:r>
            <a:r>
              <a:rPr lang="ru-RU" sz="2000" dirty="0" err="1"/>
              <a:t>отримання</a:t>
            </a:r>
            <a:r>
              <a:rPr lang="ru-RU" sz="2000" dirty="0"/>
              <a:t>). </a:t>
            </a:r>
            <a:r>
              <a:rPr lang="ru-RU" sz="2000" dirty="0" err="1"/>
              <a:t>Другий</a:t>
            </a:r>
            <a:r>
              <a:rPr lang="ru-RU" sz="2000" dirty="0"/>
              <a:t> </a:t>
            </a:r>
            <a:r>
              <a:rPr lang="ru-RU" sz="2000" dirty="0" err="1"/>
              <a:t>примірник</a:t>
            </a:r>
            <a:r>
              <a:rPr lang="ru-RU" sz="2000" dirty="0"/>
              <a:t> - </a:t>
            </a:r>
            <a:r>
              <a:rPr lang="ru-RU" sz="2000" dirty="0" err="1"/>
              <a:t>додається</a:t>
            </a:r>
            <a:r>
              <a:rPr lang="ru-RU" sz="2000" dirty="0"/>
              <a:t> до </a:t>
            </a:r>
            <a:r>
              <a:rPr lang="ru-RU" sz="2000" dirty="0" err="1"/>
              <a:t>його</a:t>
            </a:r>
            <a:r>
              <a:rPr lang="ru-RU" sz="2000" dirty="0"/>
              <a:t> </a:t>
            </a:r>
            <a:r>
              <a:rPr lang="ru-RU" sz="2000" dirty="0" err="1"/>
              <a:t>особової</a:t>
            </a:r>
            <a:r>
              <a:rPr lang="ru-RU" sz="2000" dirty="0"/>
              <a:t> </a:t>
            </a:r>
            <a:r>
              <a:rPr lang="ru-RU" sz="2000" dirty="0" err="1"/>
              <a:t>справи</a:t>
            </a:r>
            <a:r>
              <a:rPr lang="ru-RU" sz="2000" dirty="0"/>
              <a:t>. </a:t>
            </a:r>
            <a:r>
              <a:rPr lang="ru-RU" sz="2000" dirty="0" err="1"/>
              <a:t>Педагогічний</a:t>
            </a:r>
            <a:r>
              <a:rPr lang="ru-RU" sz="2000" dirty="0"/>
              <a:t> </a:t>
            </a:r>
            <a:r>
              <a:rPr lang="ru-RU" sz="2000" dirty="0" err="1"/>
              <a:t>працівник</a:t>
            </a:r>
            <a:r>
              <a:rPr lang="ru-RU" sz="2000" dirty="0"/>
              <a:t> з </a:t>
            </a:r>
            <a:r>
              <a:rPr lang="ru-RU" sz="2000" dirty="0" err="1"/>
              <a:t>власної</a:t>
            </a:r>
            <a:r>
              <a:rPr lang="ru-RU" sz="2000" dirty="0"/>
              <a:t> </a:t>
            </a:r>
            <a:r>
              <a:rPr lang="ru-RU" sz="2000" dirty="0" err="1"/>
              <a:t>ініціативи</a:t>
            </a:r>
            <a:r>
              <a:rPr lang="ru-RU" sz="2000" dirty="0"/>
              <a:t> </a:t>
            </a:r>
            <a:r>
              <a:rPr lang="ru-RU" sz="2000" dirty="0" err="1"/>
              <a:t>може</a:t>
            </a:r>
            <a:r>
              <a:rPr lang="ru-RU" sz="2000" dirty="0"/>
              <a:t> </a:t>
            </a:r>
            <a:r>
              <a:rPr lang="ru-RU" sz="2000" dirty="0" err="1"/>
              <a:t>особисто</a:t>
            </a:r>
            <a:r>
              <a:rPr lang="ru-RU" sz="2000" dirty="0"/>
              <a:t> </a:t>
            </a:r>
            <a:r>
              <a:rPr lang="ru-RU" sz="2000" dirty="0" err="1"/>
              <a:t>отримати</a:t>
            </a:r>
            <a:r>
              <a:rPr lang="ru-RU" sz="2000" dirty="0"/>
              <a:t> </a:t>
            </a:r>
            <a:r>
              <a:rPr lang="ru-RU" sz="2000" dirty="0" err="1"/>
              <a:t>свій</a:t>
            </a:r>
            <a:r>
              <a:rPr lang="ru-RU" sz="2000" dirty="0"/>
              <a:t> </a:t>
            </a:r>
            <a:r>
              <a:rPr lang="ru-RU" sz="2000" dirty="0" err="1"/>
              <a:t>примірник</a:t>
            </a:r>
            <a:r>
              <a:rPr lang="ru-RU" sz="2000" dirty="0"/>
              <a:t> </a:t>
            </a:r>
            <a:r>
              <a:rPr lang="ru-RU" sz="2000" dirty="0" err="1"/>
              <a:t>атестаційного</a:t>
            </a:r>
            <a:r>
              <a:rPr lang="ru-RU" sz="2000" dirty="0"/>
              <a:t> листа у секретаря </a:t>
            </a:r>
            <a:r>
              <a:rPr lang="ru-RU" sz="2000" dirty="0" err="1"/>
              <a:t>відповідної</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під</a:t>
            </a:r>
            <a:r>
              <a:rPr lang="ru-RU" sz="2000" dirty="0"/>
              <a:t> </a:t>
            </a:r>
            <a:r>
              <a:rPr lang="ru-RU" sz="2000" dirty="0" err="1"/>
              <a:t>підпис</a:t>
            </a:r>
            <a:r>
              <a:rPr lang="ru-RU" sz="2000" dirty="0"/>
              <a:t>. </a:t>
            </a:r>
            <a:r>
              <a:rPr lang="ru-RU" sz="2000" dirty="0" err="1"/>
              <a:t>Також</a:t>
            </a:r>
            <a:r>
              <a:rPr lang="ru-RU" sz="2000" dirty="0"/>
              <a:t> </a:t>
            </a:r>
          </a:p>
          <a:p>
            <a:pPr algn="ctr"/>
            <a:r>
              <a:rPr lang="ru-RU" sz="2000" dirty="0"/>
              <a:t>за </a:t>
            </a:r>
            <a:r>
              <a:rPr lang="ru-RU" sz="2000" dirty="0" err="1"/>
              <a:t>заявою</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оригінал</a:t>
            </a:r>
            <a:r>
              <a:rPr lang="ru-RU" sz="2000" dirty="0"/>
              <a:t> </a:t>
            </a:r>
            <a:r>
              <a:rPr lang="ru-RU" sz="2000" dirty="0" err="1"/>
              <a:t>атестаційного</a:t>
            </a:r>
            <a:r>
              <a:rPr lang="ru-RU" sz="2000" dirty="0"/>
              <a:t> листа </a:t>
            </a:r>
            <a:r>
              <a:rPr lang="ru-RU" sz="2000" dirty="0" err="1"/>
              <a:t>можна</a:t>
            </a:r>
            <a:r>
              <a:rPr lang="ru-RU" sz="2000" dirty="0"/>
              <a:t> </a:t>
            </a:r>
            <a:r>
              <a:rPr lang="ru-RU" sz="2000" dirty="0" err="1"/>
              <a:t>відправити</a:t>
            </a:r>
            <a:r>
              <a:rPr lang="ru-RU" sz="2000" dirty="0"/>
              <a:t> </a:t>
            </a:r>
            <a:r>
              <a:rPr lang="ru-RU" sz="2000" dirty="0" err="1"/>
              <a:t>поштою</a:t>
            </a:r>
            <a:r>
              <a:rPr lang="ru-RU" sz="2000" dirty="0"/>
              <a:t> з </a:t>
            </a:r>
            <a:r>
              <a:rPr lang="ru-RU" sz="2000" dirty="0" err="1"/>
              <a:t>повідомленням</a:t>
            </a:r>
            <a:r>
              <a:rPr lang="ru-RU" sz="2000" dirty="0"/>
              <a:t> про </a:t>
            </a:r>
            <a:r>
              <a:rPr lang="ru-RU" sz="2000" dirty="0" err="1"/>
              <a:t>вручення</a:t>
            </a:r>
            <a:r>
              <a:rPr lang="ru-RU" sz="2000" dirty="0"/>
              <a:t>.</a:t>
            </a:r>
          </a:p>
        </p:txBody>
      </p:sp>
    </p:spTree>
    <p:extLst>
      <p:ext uri="{BB962C8B-B14F-4D97-AF65-F5344CB8AC3E}">
        <p14:creationId xmlns:p14="http://schemas.microsoft.com/office/powerpoint/2010/main" val="1359416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округлені кути 2"/>
          <p:cNvSpPr/>
          <p:nvPr/>
        </p:nvSpPr>
        <p:spPr>
          <a:xfrm>
            <a:off x="1676443" y="1196975"/>
            <a:ext cx="10209834" cy="38163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sz="2400" b="1" dirty="0">
                <a:solidFill>
                  <a:srgbClr val="1826AC"/>
                </a:solidFill>
                <a:latin typeface="Times New Roman" panose="02020603050405020304" pitchFamily="18" charset="0"/>
                <a:cs typeface="Times New Roman" panose="02020603050405020304" pitchFamily="18" charset="0"/>
              </a:rPr>
              <a:t>Атестаційний лист </a:t>
            </a:r>
            <a:r>
              <a:rPr lang="uk-UA" altLang="x-none" dirty="0">
                <a:solidFill>
                  <a:srgbClr val="000000"/>
                </a:solidFill>
                <a:latin typeface="Times New Roman" panose="02020603050405020304" pitchFamily="18" charset="0"/>
                <a:cs typeface="Times New Roman" panose="02020603050405020304" pitchFamily="18" charset="0"/>
              </a:rPr>
              <a:t>оформляється у двох примірниках, які підписують голова (головуючий на засіданні) атестаційної комісії та секретар. </a:t>
            </a:r>
          </a:p>
          <a:p>
            <a:pPr algn="just">
              <a:lnSpc>
                <a:spcPct val="107000"/>
              </a:lnSpc>
              <a:defRPr/>
            </a:pPr>
            <a:endParaRPr lang="uk-UA" altLang="x-none" sz="800" dirty="0">
              <a:solidFill>
                <a:srgbClr val="000000"/>
              </a:solidFill>
              <a:latin typeface="Times New Roman" panose="02020603050405020304" pitchFamily="18" charset="0"/>
              <a:cs typeface="Times New Roman" panose="02020603050405020304" pitchFamily="18"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Перший примірник атестаційного листа упродовж трьох робочих днів з дати прийняття відповідного рішення атестаційної комісії (</a:t>
            </a:r>
            <a:r>
              <a:rPr lang="uk-UA" altLang="x-none" i="1" dirty="0">
                <a:solidFill>
                  <a:srgbClr val="000000"/>
                </a:solidFill>
                <a:latin typeface="Times New Roman" panose="02020603050405020304" pitchFamily="18" charset="0"/>
                <a:cs typeface="Times New Roman" panose="02020603050405020304" pitchFamily="18" charset="0"/>
              </a:rPr>
              <a:t>І рівня</a:t>
            </a:r>
            <a:r>
              <a:rPr lang="uk-UA" altLang="x-none" dirty="0">
                <a:solidFill>
                  <a:srgbClr val="000000"/>
                </a:solidFill>
                <a:latin typeface="Times New Roman" panose="02020603050405020304" pitchFamily="18" charset="0"/>
                <a:cs typeface="Times New Roman" panose="02020603050405020304" pitchFamily="18" charset="0"/>
              </a:rPr>
              <a:t>)</a:t>
            </a:r>
            <a:r>
              <a:rPr lang="uk-UA" altLang="x-none" i="1" dirty="0">
                <a:solidFill>
                  <a:srgbClr val="000000"/>
                </a:solidFill>
                <a:latin typeface="Times New Roman" panose="02020603050405020304" pitchFamily="18" charset="0"/>
                <a:cs typeface="Times New Roman" panose="02020603050405020304" pitchFamily="18" charset="0"/>
              </a:rPr>
              <a:t> </a:t>
            </a:r>
            <a:r>
              <a:rPr lang="uk-UA" altLang="x-none" dirty="0">
                <a:solidFill>
                  <a:srgbClr val="000000"/>
                </a:solidFill>
                <a:latin typeface="Times New Roman" panose="02020603050405020304" pitchFamily="18" charset="0"/>
                <a:cs typeface="Times New Roman" panose="02020603050405020304" pitchFamily="18" charset="0"/>
              </a:rPr>
              <a:t>видається педагогічному працівнику під підпис та/або надсилається у сканованому вигляді на його електронну адресу (з підтвердження отримання), другий – додається до його особової справи.</a:t>
            </a:r>
          </a:p>
          <a:p>
            <a:pPr algn="just">
              <a:lnSpc>
                <a:spcPct val="107000"/>
              </a:lnSpc>
              <a:defRPr/>
            </a:pPr>
            <a:endParaRPr lang="uk-UA" altLang="x-none" sz="800" dirty="0">
              <a:solidFill>
                <a:srgbClr val="000000"/>
              </a:solidFill>
              <a:ea typeface="Calibri" panose="020F0502020204030204" pitchFamily="34" charset="0"/>
              <a:cs typeface="Times New Roman" panose="02020603050405020304" pitchFamily="18"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Педагогічний працівник з власної ініціативи може особисто отримати свій примірник атестаційного листа у секретаря відповідної атестаційної комісії під підпис.</a:t>
            </a:r>
          </a:p>
          <a:p>
            <a:pPr algn="just">
              <a:lnSpc>
                <a:spcPct val="107000"/>
              </a:lnSpc>
              <a:defRPr/>
            </a:pPr>
            <a:endParaRPr lang="uk-UA" altLang="x-none" sz="800" dirty="0">
              <a:solidFill>
                <a:srgbClr val="000000"/>
              </a:solidFill>
              <a:cs typeface="Calibri" panose="020F0502020204030204" pitchFamily="34"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За заявою педагогічного працівника оригінал атестаційного листа може бути відправлено поштою з повідомленням про вручення.</a:t>
            </a:r>
            <a:endParaRPr lang="uk-UA" altLang="x-none" dirty="0">
              <a:solidFill>
                <a:srgbClr val="000000"/>
              </a:solidFill>
              <a:cs typeface="Calibri" panose="020F0502020204030204" pitchFamily="34" charset="0"/>
            </a:endParaRPr>
          </a:p>
        </p:txBody>
      </p:sp>
      <p:sp>
        <p:nvSpPr>
          <p:cNvPr id="31747" name="AutoShape 3"/>
          <p:cNvSpPr>
            <a:spLocks noChangeArrowheads="1"/>
          </p:cNvSpPr>
          <p:nvPr/>
        </p:nvSpPr>
        <p:spPr bwMode="auto">
          <a:xfrm>
            <a:off x="609768" y="404813"/>
            <a:ext cx="2667525" cy="500062"/>
          </a:xfrm>
          <a:prstGeom prst="roundRect">
            <a:avLst>
              <a:gd name="adj" fmla="val 16667"/>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a:lstStyle/>
          <a:p>
            <a:pPr lvl="1" eaLnBrk="1" hangingPunct="1">
              <a:spcAft>
                <a:spcPts val="1000"/>
              </a:spcAft>
              <a:buClr>
                <a:srgbClr val="800000"/>
              </a:buClr>
            </a:pPr>
            <a:r>
              <a:rPr lang="uk-UA" altLang="uk-UA" sz="2000" b="1">
                <a:solidFill>
                  <a:srgbClr val="800000"/>
                </a:solidFill>
              </a:rPr>
              <a:t>Нововведення!</a:t>
            </a:r>
            <a:endParaRPr lang="ru-RU" altLang="uk-UA" sz="2000" b="1">
              <a:solidFill>
                <a:srgbClr val="800000"/>
              </a:solidFill>
            </a:endParaRPr>
          </a:p>
          <a:p>
            <a:pPr lvl="1" algn="ctr" eaLnBrk="1" hangingPunct="1">
              <a:spcAft>
                <a:spcPts val="1000"/>
              </a:spcAft>
              <a:buClr>
                <a:srgbClr val="800000"/>
              </a:buClr>
            </a:pPr>
            <a:endParaRPr lang="uk-UA" altLang="uk-UA" sz="3200">
              <a:latin typeface="Georgia" pitchFamily="18" charset="0"/>
            </a:endParaRPr>
          </a:p>
        </p:txBody>
      </p:sp>
      <p:sp>
        <p:nvSpPr>
          <p:cNvPr id="6" name="Овал 5"/>
          <p:cNvSpPr/>
          <p:nvPr/>
        </p:nvSpPr>
        <p:spPr>
          <a:xfrm>
            <a:off x="305724" y="5484813"/>
            <a:ext cx="64756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t>Характеристика не оформляється !</a:t>
            </a:r>
            <a:endParaRPr lang="x-none" sz="2000" b="1" dirty="0"/>
          </a:p>
        </p:txBody>
      </p:sp>
      <p:pic>
        <p:nvPicPr>
          <p:cNvPr id="31749" name="Picture 24" descr="http://waking-up.org/wp-content/uploads/2011/09/znak-vopros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769" y="5246689"/>
            <a:ext cx="60976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90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округлені кути 3"/>
          <p:cNvSpPr/>
          <p:nvPr/>
        </p:nvSpPr>
        <p:spPr>
          <a:xfrm>
            <a:off x="915493" y="1520825"/>
            <a:ext cx="4570740" cy="38163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b="1">
                <a:solidFill>
                  <a:srgbClr val="1826AC"/>
                </a:solidFill>
                <a:latin typeface="Times New Roman" panose="02020603050405020304" pitchFamily="18" charset="0"/>
                <a:cs typeface="Times New Roman" panose="02020603050405020304" pitchFamily="18" charset="0"/>
              </a:rPr>
              <a:t>Рішення атестаційної комісії </a:t>
            </a:r>
            <a:r>
              <a:rPr lang="en-US" altLang="x-none" b="1">
                <a:solidFill>
                  <a:srgbClr val="1826AC"/>
                </a:solidFill>
                <a:latin typeface="Times New Roman" panose="02020603050405020304" pitchFamily="18" charset="0"/>
                <a:cs typeface="Times New Roman" panose="02020603050405020304" pitchFamily="18" charset="0"/>
              </a:rPr>
              <a:t>II </a:t>
            </a:r>
            <a:r>
              <a:rPr lang="uk-UA" altLang="x-none" b="1">
                <a:solidFill>
                  <a:srgbClr val="1826AC"/>
                </a:solidFill>
                <a:latin typeface="Times New Roman" panose="02020603050405020304" pitchFamily="18" charset="0"/>
                <a:cs typeface="Times New Roman" panose="02020603050405020304" pitchFamily="18" charset="0"/>
              </a:rPr>
              <a:t>рівня </a:t>
            </a:r>
            <a:r>
              <a:rPr lang="uk-UA" altLang="x-none">
                <a:solidFill>
                  <a:srgbClr val="000000"/>
                </a:solidFill>
                <a:latin typeface="Times New Roman" panose="02020603050405020304" pitchFamily="18" charset="0"/>
                <a:cs typeface="Times New Roman" panose="02020603050405020304" pitchFamily="18" charset="0"/>
              </a:rPr>
              <a:t>про результати атестації </a:t>
            </a:r>
            <a:r>
              <a:rPr lang="uk-UA" altLang="x-none" i="1" u="sng">
                <a:solidFill>
                  <a:srgbClr val="000000"/>
                </a:solidFill>
                <a:latin typeface="Times New Roman" panose="02020603050405020304" pitchFamily="18" charset="0"/>
                <a:cs typeface="Times New Roman" panose="02020603050405020304" pitchFamily="18" charset="0"/>
              </a:rPr>
              <a:t>не пізніше ніж через сім робочих днів з дати його прийняття </a:t>
            </a:r>
            <a:r>
              <a:rPr lang="uk-UA" altLang="x-none">
                <a:solidFill>
                  <a:srgbClr val="000000"/>
                </a:solidFill>
                <a:latin typeface="Times New Roman" panose="02020603050405020304" pitchFamily="18" charset="0"/>
                <a:cs typeface="Times New Roman" panose="02020603050405020304" pitchFamily="18" charset="0"/>
              </a:rPr>
              <a:t>доводиться до відома керівника відповідного закладу освіти за місцем роботи педагогічного працівника шляхом надсилання витягу з протоколу її засідання та атестаційного листа на електронну адресу закладу освіти у сканованому вигляді.</a:t>
            </a:r>
            <a:endParaRPr lang="uk-UA" altLang="x-none">
              <a:solidFill>
                <a:srgbClr val="000000"/>
              </a:solidFill>
              <a:ea typeface="Calibri" panose="020F0502020204030204" pitchFamily="34" charset="0"/>
              <a:cs typeface="Times New Roman" panose="02020603050405020304" pitchFamily="18" charset="0"/>
            </a:endParaRPr>
          </a:p>
        </p:txBody>
      </p:sp>
      <p:sp>
        <p:nvSpPr>
          <p:cNvPr id="32771" name="AutoShape 3"/>
          <p:cNvSpPr>
            <a:spLocks noChangeArrowheads="1"/>
          </p:cNvSpPr>
          <p:nvPr/>
        </p:nvSpPr>
        <p:spPr bwMode="auto">
          <a:xfrm>
            <a:off x="609768" y="404813"/>
            <a:ext cx="2667525" cy="500062"/>
          </a:xfrm>
          <a:prstGeom prst="roundRect">
            <a:avLst>
              <a:gd name="adj" fmla="val 16667"/>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a:lstStyle/>
          <a:p>
            <a:pPr lvl="1" eaLnBrk="1" hangingPunct="1">
              <a:spcAft>
                <a:spcPts val="1000"/>
              </a:spcAft>
              <a:buClr>
                <a:srgbClr val="800000"/>
              </a:buClr>
            </a:pPr>
            <a:r>
              <a:rPr lang="uk-UA" altLang="uk-UA" sz="2000" b="1">
                <a:solidFill>
                  <a:srgbClr val="800000"/>
                </a:solidFill>
              </a:rPr>
              <a:t>Нововведення!</a:t>
            </a:r>
            <a:endParaRPr lang="ru-RU" altLang="uk-UA" sz="2000" b="1">
              <a:solidFill>
                <a:srgbClr val="800000"/>
              </a:solidFill>
            </a:endParaRPr>
          </a:p>
          <a:p>
            <a:pPr lvl="1" algn="ctr" eaLnBrk="1" hangingPunct="1">
              <a:spcAft>
                <a:spcPts val="1000"/>
              </a:spcAft>
              <a:buClr>
                <a:srgbClr val="800000"/>
              </a:buClr>
            </a:pPr>
            <a:endParaRPr lang="uk-UA" altLang="uk-UA" sz="3200">
              <a:latin typeface="Georgia" pitchFamily="18" charset="0"/>
            </a:endParaRPr>
          </a:p>
        </p:txBody>
      </p:sp>
      <p:sp>
        <p:nvSpPr>
          <p:cNvPr id="9" name="Прямокутник 8"/>
          <p:cNvSpPr/>
          <p:nvPr/>
        </p:nvSpPr>
        <p:spPr>
          <a:xfrm>
            <a:off x="7238266" y="2060575"/>
            <a:ext cx="3352884" cy="25209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uk-UA" altLang="x-none" sz="1400">
                <a:solidFill>
                  <a:srgbClr val="000000"/>
                </a:solidFill>
                <a:latin typeface="Times New Roman" panose="02020603050405020304" pitchFamily="18" charset="0"/>
                <a:cs typeface="Times New Roman" panose="02020603050405020304" pitchFamily="18" charset="0"/>
              </a:rPr>
              <a:t>Другі примірники атестаційних листів зберігаються відповідно до Переліку типових документів, що створюються під час діяльності державних органів та органів місцевого самоврядування, інших установ, підприємств та організацій, із зазначенням строків зберігання документів, затвердженого наказом МЮУ від 12.04.2012 року № 578/5</a:t>
            </a:r>
            <a:endParaRPr lang="x-none" altLang="x-none" sz="1400">
              <a:solidFill>
                <a:srgbClr val="000000"/>
              </a:solidFill>
            </a:endParaRPr>
          </a:p>
        </p:txBody>
      </p:sp>
      <p:sp>
        <p:nvSpPr>
          <p:cNvPr id="10" name="Прямокутник 9"/>
          <p:cNvSpPr/>
          <p:nvPr/>
        </p:nvSpPr>
        <p:spPr>
          <a:xfrm>
            <a:off x="6096001" y="5157788"/>
            <a:ext cx="5639093" cy="107950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sz="1600">
                <a:solidFill>
                  <a:srgbClr val="000000"/>
                </a:solidFill>
                <a:latin typeface="Times New Roman" panose="02020603050405020304" pitchFamily="18" charset="0"/>
                <a:cs typeface="Times New Roman" panose="02020603050405020304" pitchFamily="18" charset="0"/>
              </a:rPr>
              <a:t>Атестаційні листи та копії документів про підвищення кваліфікації педагогічного працівника зберігаються в особовій справі педагогічного працівника.</a:t>
            </a:r>
            <a:endParaRPr lang="uk-UA" altLang="x-none" sz="1600">
              <a:solidFill>
                <a:srgbClr val="000000"/>
              </a:solidFill>
              <a:ea typeface="Calibri" panose="020F0502020204030204" pitchFamily="34" charset="0"/>
              <a:cs typeface="Times New Roman" panose="02020603050405020304" pitchFamily="18" charset="0"/>
            </a:endParaRPr>
          </a:p>
        </p:txBody>
      </p:sp>
      <p:pic>
        <p:nvPicPr>
          <p:cNvPr id="32774" name="Picture 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75491" y="530225"/>
            <a:ext cx="1078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008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0"/>
            <a:ext cx="9940637" cy="780184"/>
          </a:xfrm>
        </p:spPr>
        <p:txBody>
          <a:bodyPr/>
          <a:lstStyle/>
          <a:p>
            <a:r>
              <a:rPr lang="ru-RU" b="1" dirty="0" err="1">
                <a:solidFill>
                  <a:srgbClr val="1F464B"/>
                </a:solidFill>
              </a:rPr>
              <a:t>Оскарження</a:t>
            </a:r>
            <a:r>
              <a:rPr lang="ru-RU" b="1" dirty="0">
                <a:solidFill>
                  <a:srgbClr val="1F464B"/>
                </a:solidFill>
              </a:rPr>
              <a:t> </a:t>
            </a:r>
            <a:r>
              <a:rPr lang="ru-RU" b="1" dirty="0" err="1">
                <a:solidFill>
                  <a:srgbClr val="1F464B"/>
                </a:solidFill>
              </a:rPr>
              <a:t>рішення</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
        <p:nvSpPr>
          <p:cNvPr id="3" name="Прямоугольник 2"/>
          <p:cNvSpPr/>
          <p:nvPr/>
        </p:nvSpPr>
        <p:spPr>
          <a:xfrm>
            <a:off x="245660" y="610136"/>
            <a:ext cx="11682483" cy="6247864"/>
          </a:xfrm>
          <a:prstGeom prst="rect">
            <a:avLst/>
          </a:prstGeom>
        </p:spPr>
        <p:txBody>
          <a:bodyPr wrap="square">
            <a:spAutoFit/>
          </a:bodyPr>
          <a:lstStyle/>
          <a:p>
            <a:r>
              <a:rPr lang="ru-RU" sz="2000" dirty="0"/>
              <a:t>                     </a:t>
            </a:r>
            <a:r>
              <a:rPr lang="ru-RU" sz="2000" dirty="0" err="1"/>
              <a:t>якщо</a:t>
            </a:r>
            <a:r>
              <a:rPr lang="ru-RU" sz="2000" dirty="0"/>
              <a:t> </a:t>
            </a:r>
            <a:r>
              <a:rPr lang="ru-RU" sz="2000" dirty="0" err="1"/>
              <a:t>працівник</a:t>
            </a:r>
            <a:r>
              <a:rPr lang="ru-RU" sz="2000" dirty="0"/>
              <a:t> не </a:t>
            </a:r>
            <a:r>
              <a:rPr lang="ru-RU" sz="2000" dirty="0" err="1"/>
              <a:t>погоджується</a:t>
            </a:r>
            <a:r>
              <a:rPr lang="ru-RU" sz="2000" dirty="0"/>
              <a:t> з  </a:t>
            </a:r>
            <a:r>
              <a:rPr lang="ru-RU" sz="2000" dirty="0" err="1"/>
              <a:t>рішенням</a:t>
            </a:r>
            <a:r>
              <a:rPr lang="ru-RU" sz="2000" dirty="0"/>
              <a:t> </a:t>
            </a:r>
            <a:r>
              <a:rPr lang="ru-RU" sz="2000" dirty="0" err="1"/>
              <a:t>атестаційної</a:t>
            </a:r>
            <a:r>
              <a:rPr lang="ru-RU" sz="2000" dirty="0"/>
              <a:t> </a:t>
            </a:r>
            <a:r>
              <a:rPr lang="ru-RU" sz="2000" dirty="0" err="1"/>
              <a:t>комісії</a:t>
            </a:r>
            <a:r>
              <a:rPr lang="ru-RU" sz="2000" dirty="0"/>
              <a:t> І </a:t>
            </a:r>
            <a:r>
              <a:rPr lang="ru-RU" sz="2000" dirty="0" err="1"/>
              <a:t>чи</a:t>
            </a:r>
            <a:r>
              <a:rPr lang="ru-RU" sz="2000" dirty="0"/>
              <a:t> ІІ </a:t>
            </a:r>
            <a:r>
              <a:rPr lang="ru-RU" sz="2000" dirty="0" err="1"/>
              <a:t>рівнів</a:t>
            </a:r>
            <a:r>
              <a:rPr lang="ru-RU" sz="2000" dirty="0"/>
              <a:t>, </a:t>
            </a:r>
            <a:r>
              <a:rPr lang="ru-RU" sz="2000" dirty="0" err="1"/>
              <a:t>він</a:t>
            </a:r>
            <a:r>
              <a:rPr lang="ru-RU" sz="2000" dirty="0"/>
              <a:t> </a:t>
            </a:r>
            <a:r>
              <a:rPr lang="ru-RU" sz="2000" dirty="0" err="1"/>
              <a:t>має</a:t>
            </a:r>
            <a:r>
              <a:rPr lang="ru-RU" sz="2000" dirty="0"/>
              <a:t> право </a:t>
            </a:r>
          </a:p>
          <a:p>
            <a:r>
              <a:rPr lang="ru-RU" sz="2000" dirty="0"/>
              <a:t>           </a:t>
            </a:r>
            <a:r>
              <a:rPr lang="ru-RU" sz="2000" dirty="0" err="1"/>
              <a:t>оскаржити</a:t>
            </a:r>
            <a:r>
              <a:rPr lang="ru-RU" sz="2000" dirty="0"/>
              <a:t> </a:t>
            </a:r>
            <a:r>
              <a:rPr lang="ru-RU" sz="2000" dirty="0" err="1"/>
              <a:t>його</a:t>
            </a:r>
            <a:r>
              <a:rPr lang="ru-RU" sz="2000" dirty="0"/>
              <a:t> шляхом </a:t>
            </a:r>
            <a:r>
              <a:rPr lang="ru-RU" sz="2000" dirty="0" err="1"/>
              <a:t>подання</a:t>
            </a:r>
            <a:r>
              <a:rPr lang="ru-RU" sz="2000" dirty="0"/>
              <a:t> </a:t>
            </a:r>
            <a:r>
              <a:rPr lang="ru-RU" sz="2000" dirty="0" err="1"/>
              <a:t>апеляції</a:t>
            </a:r>
            <a:r>
              <a:rPr lang="ru-RU" sz="2000" dirty="0"/>
              <a:t> до </a:t>
            </a:r>
            <a:r>
              <a:rPr lang="ru-RU" sz="2000" dirty="0" err="1"/>
              <a:t>відповідної</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вищого</a:t>
            </a:r>
            <a:r>
              <a:rPr lang="ru-RU" sz="2000" dirty="0"/>
              <a:t>  </a:t>
            </a:r>
            <a:r>
              <a:rPr lang="ru-RU" sz="2000" dirty="0" err="1"/>
              <a:t>рівня</a:t>
            </a:r>
            <a:r>
              <a:rPr lang="ru-RU" sz="2000" dirty="0"/>
              <a:t> </a:t>
            </a:r>
          </a:p>
          <a:p>
            <a:r>
              <a:rPr lang="ru-RU" sz="2000" dirty="0"/>
              <a:t>      </a:t>
            </a:r>
            <a:r>
              <a:rPr lang="ru-RU" sz="2000" dirty="0" err="1"/>
              <a:t>упродовж</a:t>
            </a:r>
            <a:r>
              <a:rPr lang="ru-RU" sz="2000" dirty="0"/>
              <a:t> семи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r>
              <a:rPr lang="ru-RU" sz="2000" dirty="0" err="1"/>
              <a:t>отримання</a:t>
            </a:r>
            <a:r>
              <a:rPr lang="ru-RU" sz="2000" dirty="0"/>
              <a:t> </a:t>
            </a:r>
            <a:r>
              <a:rPr lang="ru-RU" sz="2000" dirty="0" err="1"/>
              <a:t>атестаційного</a:t>
            </a:r>
            <a:r>
              <a:rPr lang="ru-RU" sz="2000" dirty="0"/>
              <a:t> листа. </a:t>
            </a:r>
          </a:p>
          <a:p>
            <a:r>
              <a:rPr lang="ru-RU" sz="2000" dirty="0" err="1"/>
              <a:t>Апеляційна</a:t>
            </a:r>
            <a:r>
              <a:rPr lang="ru-RU" sz="2000" dirty="0"/>
              <a:t> </a:t>
            </a:r>
            <a:r>
              <a:rPr lang="ru-RU" sz="2000" dirty="0" err="1"/>
              <a:t>заява</a:t>
            </a:r>
            <a:r>
              <a:rPr lang="ru-RU" sz="2000" dirty="0"/>
              <a:t> </a:t>
            </a:r>
            <a:r>
              <a:rPr lang="ru-RU" sz="2000" dirty="0" err="1"/>
              <a:t>має</a:t>
            </a:r>
            <a:r>
              <a:rPr lang="ru-RU" sz="2000" dirty="0"/>
              <a:t> бути оформлена </a:t>
            </a:r>
            <a:r>
              <a:rPr lang="ru-RU" sz="2000" dirty="0" err="1"/>
              <a:t>згідно</a:t>
            </a:r>
            <a:r>
              <a:rPr lang="ru-RU" sz="2000" dirty="0"/>
              <a:t> з </a:t>
            </a:r>
            <a:r>
              <a:rPr lang="ru-RU" sz="2000" dirty="0" err="1"/>
              <a:t>Додатком</a:t>
            </a:r>
            <a:r>
              <a:rPr lang="ru-RU" sz="2000" dirty="0"/>
              <a:t> 4 до </a:t>
            </a:r>
            <a:r>
              <a:rPr lang="ru-RU" sz="2000" dirty="0" err="1"/>
              <a:t>Положення</a:t>
            </a:r>
            <a:r>
              <a:rPr lang="ru-RU" sz="2000" dirty="0"/>
              <a:t>. До </a:t>
            </a:r>
            <a:r>
              <a:rPr lang="ru-RU" sz="2000" dirty="0" err="1"/>
              <a:t>неї</a:t>
            </a:r>
            <a:r>
              <a:rPr lang="ru-RU" sz="2000" dirty="0"/>
              <a:t> </a:t>
            </a:r>
            <a:r>
              <a:rPr lang="ru-RU" sz="2000" dirty="0" err="1"/>
              <a:t>педагогічний</a:t>
            </a:r>
            <a:r>
              <a:rPr lang="ru-RU" sz="2000" dirty="0"/>
              <a:t> </a:t>
            </a:r>
            <a:r>
              <a:rPr lang="ru-RU" sz="2000" dirty="0" err="1"/>
              <a:t>працівник</a:t>
            </a:r>
            <a:r>
              <a:rPr lang="ru-RU" sz="2000" dirty="0"/>
              <a:t> </a:t>
            </a:r>
            <a:r>
              <a:rPr lang="ru-RU" sz="2000" dirty="0" err="1"/>
              <a:t>додає</a:t>
            </a:r>
            <a:r>
              <a:rPr lang="ru-RU" sz="2000" dirty="0"/>
              <a:t> </a:t>
            </a:r>
            <a:r>
              <a:rPr lang="ru-RU" sz="2000" dirty="0" err="1"/>
              <a:t>копію</a:t>
            </a:r>
            <a:r>
              <a:rPr lang="ru-RU" sz="2000" dirty="0"/>
              <a:t> </a:t>
            </a:r>
            <a:r>
              <a:rPr lang="ru-RU" sz="2000" dirty="0" err="1"/>
              <a:t>атестаційного</a:t>
            </a:r>
            <a:r>
              <a:rPr lang="ru-RU" sz="2000" dirty="0"/>
              <a:t> листа та </a:t>
            </a:r>
            <a:r>
              <a:rPr lang="ru-RU" sz="2000" dirty="0" err="1"/>
              <a:t>копії</a:t>
            </a:r>
            <a:r>
              <a:rPr lang="ru-RU" sz="2000" dirty="0"/>
              <a:t> </a:t>
            </a:r>
            <a:r>
              <a:rPr lang="ru-RU" sz="2000" dirty="0" err="1"/>
              <a:t>документів</a:t>
            </a:r>
            <a:r>
              <a:rPr lang="ru-RU" sz="2000" dirty="0"/>
              <a:t>, </a:t>
            </a:r>
            <a:r>
              <a:rPr lang="ru-RU" sz="2000" dirty="0" err="1"/>
              <a:t>які</a:t>
            </a:r>
            <a:r>
              <a:rPr lang="ru-RU" sz="2000" dirty="0"/>
              <a:t> </a:t>
            </a:r>
            <a:r>
              <a:rPr lang="ru-RU" sz="2000" dirty="0" err="1"/>
              <a:t>він</a:t>
            </a:r>
            <a:r>
              <a:rPr lang="ru-RU" sz="2000" dirty="0"/>
              <a:t> подавав до </a:t>
            </a:r>
            <a:r>
              <a:rPr lang="ru-RU" sz="2000" dirty="0" err="1"/>
              <a:t>атестаційної</a:t>
            </a:r>
            <a:r>
              <a:rPr lang="ru-RU" sz="2000" dirty="0"/>
              <a:t> </a:t>
            </a:r>
            <a:r>
              <a:rPr lang="ru-RU" sz="2000" dirty="0" err="1"/>
              <a:t>комісії</a:t>
            </a:r>
            <a:r>
              <a:rPr lang="ru-RU" sz="2000" dirty="0"/>
              <a:t>, </a:t>
            </a:r>
            <a:r>
              <a:rPr lang="ru-RU" sz="2000" dirty="0" err="1"/>
              <a:t>рішення</a:t>
            </a:r>
            <a:r>
              <a:rPr lang="ru-RU" sz="2000" dirty="0"/>
              <a:t> </a:t>
            </a:r>
            <a:r>
              <a:rPr lang="ru-RU" sz="2000" dirty="0" err="1"/>
              <a:t>якої</a:t>
            </a:r>
            <a:r>
              <a:rPr lang="ru-RU" sz="2000" dirty="0"/>
              <a:t> </a:t>
            </a:r>
            <a:r>
              <a:rPr lang="ru-RU" sz="2000" dirty="0" err="1"/>
              <a:t>оскаржується</a:t>
            </a:r>
            <a:r>
              <a:rPr lang="ru-RU" sz="2000" dirty="0"/>
              <a:t> (у </a:t>
            </a:r>
            <a:r>
              <a:rPr lang="ru-RU" sz="2000" dirty="0" err="1"/>
              <a:t>разі</a:t>
            </a:r>
            <a:r>
              <a:rPr lang="ru-RU" sz="2000" dirty="0"/>
              <a:t> </a:t>
            </a:r>
            <a:r>
              <a:rPr lang="ru-RU" sz="2000" dirty="0" err="1"/>
              <a:t>їхнього</a:t>
            </a:r>
            <a:r>
              <a:rPr lang="ru-RU" sz="2000" dirty="0"/>
              <a:t> </a:t>
            </a:r>
            <a:r>
              <a:rPr lang="ru-RU" sz="2000" dirty="0" err="1"/>
              <a:t>подання</a:t>
            </a:r>
            <a:r>
              <a:rPr lang="ru-RU" sz="2000" dirty="0"/>
              <a:t>).</a:t>
            </a:r>
          </a:p>
          <a:p>
            <a:r>
              <a:rPr lang="ru-RU" sz="2000" dirty="0" err="1"/>
              <a:t>Апеляційну</a:t>
            </a:r>
            <a:r>
              <a:rPr lang="ru-RU" sz="2000" dirty="0"/>
              <a:t> </a:t>
            </a:r>
            <a:r>
              <a:rPr lang="ru-RU" sz="2000" dirty="0" err="1"/>
              <a:t>заяву</a:t>
            </a:r>
            <a:r>
              <a:rPr lang="ru-RU" sz="2000" dirty="0"/>
              <a:t> з </a:t>
            </a:r>
            <a:r>
              <a:rPr lang="ru-RU" sz="2000" dirty="0" err="1"/>
              <a:t>додатками</a:t>
            </a:r>
            <a:r>
              <a:rPr lang="ru-RU" sz="2000" dirty="0"/>
              <a:t> </a:t>
            </a:r>
            <a:r>
              <a:rPr lang="ru-RU" sz="2000" dirty="0" err="1"/>
              <a:t>педпрацівник</a:t>
            </a:r>
            <a:r>
              <a:rPr lang="ru-RU" sz="2000" dirty="0"/>
              <a:t> </a:t>
            </a:r>
            <a:r>
              <a:rPr lang="ru-RU" sz="2000" dirty="0" err="1"/>
              <a:t>подає</a:t>
            </a:r>
            <a:r>
              <a:rPr lang="ru-RU" sz="2000" dirty="0"/>
              <a:t> у </a:t>
            </a:r>
            <a:r>
              <a:rPr lang="ru-RU" sz="2000" dirty="0" err="1"/>
              <a:t>паперовій</a:t>
            </a:r>
            <a:r>
              <a:rPr lang="ru-RU" sz="2000" dirty="0"/>
              <a:t> та/</a:t>
            </a:r>
            <a:r>
              <a:rPr lang="ru-RU" sz="2000" dirty="0" err="1"/>
              <a:t>або</a:t>
            </a:r>
            <a:r>
              <a:rPr lang="ru-RU" sz="2000" dirty="0"/>
              <a:t> </a:t>
            </a:r>
            <a:r>
              <a:rPr lang="ru-RU" sz="2000" dirty="0" err="1"/>
              <a:t>електронній</a:t>
            </a:r>
            <a:r>
              <a:rPr lang="ru-RU" sz="2000" dirty="0"/>
              <a:t> </a:t>
            </a:r>
            <a:r>
              <a:rPr lang="ru-RU" sz="2000" dirty="0" err="1"/>
              <a:t>формі</a:t>
            </a:r>
            <a:r>
              <a:rPr lang="ru-RU" sz="2000" dirty="0"/>
              <a:t> на </a:t>
            </a:r>
            <a:r>
              <a:rPr lang="ru-RU" sz="2000" dirty="0" err="1"/>
              <a:t>визначену</a:t>
            </a:r>
            <a:r>
              <a:rPr lang="ru-RU" sz="2000" dirty="0"/>
              <a:t> </a:t>
            </a:r>
            <a:r>
              <a:rPr lang="ru-RU" sz="2000" dirty="0" err="1"/>
              <a:t>атестаційною</a:t>
            </a:r>
            <a:r>
              <a:rPr lang="ru-RU" sz="2000" dirty="0"/>
              <a:t> </a:t>
            </a:r>
            <a:r>
              <a:rPr lang="ru-RU" sz="2000" dirty="0" err="1"/>
              <a:t>комісією</a:t>
            </a:r>
            <a:r>
              <a:rPr lang="ru-RU" sz="2000" dirty="0"/>
              <a:t> адресу </a:t>
            </a:r>
            <a:r>
              <a:rPr lang="ru-RU" sz="2000" dirty="0" err="1"/>
              <a:t>електронної</a:t>
            </a:r>
            <a:r>
              <a:rPr lang="ru-RU" sz="2000" dirty="0"/>
              <a:t> </a:t>
            </a:r>
            <a:r>
              <a:rPr lang="ru-RU" sz="2000" dirty="0" err="1"/>
              <a:t>пошти</a:t>
            </a:r>
            <a:r>
              <a:rPr lang="ru-RU" sz="2000" dirty="0"/>
              <a:t> (з </a:t>
            </a:r>
            <a:r>
              <a:rPr lang="ru-RU" sz="2000" dirty="0" err="1"/>
              <a:t>підтвердженням</a:t>
            </a:r>
            <a:r>
              <a:rPr lang="ru-RU" sz="2000" dirty="0"/>
              <a:t> </a:t>
            </a:r>
            <a:r>
              <a:rPr lang="ru-RU" sz="2000" dirty="0" err="1"/>
              <a:t>отримання</a:t>
            </a:r>
            <a:r>
              <a:rPr lang="ru-RU" sz="2000" dirty="0"/>
              <a:t>) у </a:t>
            </a:r>
            <a:r>
              <a:rPr lang="ru-RU" sz="2000" dirty="0" err="1"/>
              <a:t>сканованому</a:t>
            </a:r>
            <a:r>
              <a:rPr lang="ru-RU" sz="2000" dirty="0"/>
              <a:t> </a:t>
            </a:r>
            <a:r>
              <a:rPr lang="ru-RU" sz="2000" dirty="0" err="1"/>
              <a:t>вигляді</a:t>
            </a:r>
            <a:r>
              <a:rPr lang="ru-RU" sz="2000" dirty="0"/>
              <a:t> (формат </a:t>
            </a:r>
            <a:r>
              <a:rPr lang="en-US" sz="2000" dirty="0"/>
              <a:t>PDF, </a:t>
            </a:r>
            <a:r>
              <a:rPr lang="ru-RU" sz="2000" dirty="0" err="1"/>
              <a:t>кожен</a:t>
            </a:r>
            <a:r>
              <a:rPr lang="ru-RU" sz="2000" dirty="0"/>
              <a:t> документ — </a:t>
            </a:r>
            <a:r>
              <a:rPr lang="ru-RU" sz="2000" dirty="0" err="1"/>
              <a:t>окремим</a:t>
            </a:r>
            <a:r>
              <a:rPr lang="ru-RU" sz="2000" dirty="0"/>
              <a:t> файлом). </a:t>
            </a:r>
            <a:r>
              <a:rPr lang="ru-RU" sz="2000" dirty="0" err="1"/>
              <a:t>Документи</a:t>
            </a:r>
            <a:r>
              <a:rPr lang="ru-RU" sz="2000" dirty="0"/>
              <a:t> </a:t>
            </a:r>
            <a:r>
              <a:rPr lang="ru-RU" sz="2000" dirty="0" err="1"/>
              <a:t>реєструє</a:t>
            </a:r>
            <a:r>
              <a:rPr lang="ru-RU" sz="2000" dirty="0"/>
              <a:t> та </a:t>
            </a:r>
            <a:r>
              <a:rPr lang="ru-RU" sz="2000" dirty="0" err="1"/>
              <a:t>зберігає</a:t>
            </a:r>
            <a:r>
              <a:rPr lang="ru-RU" sz="2000" dirty="0"/>
              <a:t> </a:t>
            </a:r>
            <a:r>
              <a:rPr lang="ru-RU" sz="2000" dirty="0" err="1"/>
              <a:t>секретар</a:t>
            </a:r>
            <a:r>
              <a:rPr lang="ru-RU" sz="2000" dirty="0"/>
              <a:t> </a:t>
            </a:r>
            <a:r>
              <a:rPr lang="ru-RU" sz="2000" dirty="0" err="1"/>
              <a:t>атестаційної</a:t>
            </a:r>
            <a:r>
              <a:rPr lang="ru-RU" sz="2000" dirty="0"/>
              <a:t> </a:t>
            </a:r>
            <a:r>
              <a:rPr lang="ru-RU" sz="2000" dirty="0" err="1"/>
              <a:t>комісії</a:t>
            </a:r>
            <a:r>
              <a:rPr lang="ru-RU" sz="2000" dirty="0"/>
              <a:t>.</a:t>
            </a:r>
          </a:p>
          <a:p>
            <a:r>
              <a:rPr lang="ru-RU" sz="2000" dirty="0" err="1"/>
              <a:t>Атестаційна</a:t>
            </a:r>
            <a:r>
              <a:rPr lang="ru-RU" sz="2000" dirty="0"/>
              <a:t> </a:t>
            </a:r>
            <a:r>
              <a:rPr lang="ru-RU" sz="2000" dirty="0" err="1"/>
              <a:t>комісія</a:t>
            </a:r>
            <a:r>
              <a:rPr lang="ru-RU" sz="2000" dirty="0"/>
              <a:t> </a:t>
            </a:r>
            <a:r>
              <a:rPr lang="ru-RU" sz="2000" dirty="0" err="1"/>
              <a:t>має</a:t>
            </a:r>
            <a:r>
              <a:rPr lang="ru-RU" sz="2000" dirty="0"/>
              <a:t> </a:t>
            </a:r>
            <a:r>
              <a:rPr lang="ru-RU" sz="2000" dirty="0" err="1"/>
              <a:t>розглянути</a:t>
            </a:r>
            <a:r>
              <a:rPr lang="ru-RU" sz="2000" dirty="0"/>
              <a:t> </a:t>
            </a:r>
            <a:r>
              <a:rPr lang="ru-RU" sz="2000" dirty="0" err="1"/>
              <a:t>апеляційну</a:t>
            </a:r>
            <a:r>
              <a:rPr lang="ru-RU" sz="2000" dirty="0"/>
              <a:t> </a:t>
            </a:r>
            <a:r>
              <a:rPr lang="ru-RU" sz="2000" dirty="0" err="1"/>
              <a:t>заяву</a:t>
            </a:r>
            <a:r>
              <a:rPr lang="ru-RU" sz="2000" dirty="0"/>
              <a:t> та </a:t>
            </a:r>
            <a:r>
              <a:rPr lang="ru-RU" sz="2000" dirty="0" err="1"/>
              <a:t>прийняти</a:t>
            </a:r>
            <a:r>
              <a:rPr lang="ru-RU" sz="2000" dirty="0"/>
              <a:t> </a:t>
            </a:r>
            <a:r>
              <a:rPr lang="ru-RU" sz="2000" dirty="0" err="1"/>
              <a:t>рішення</a:t>
            </a:r>
            <a:r>
              <a:rPr lang="ru-RU" sz="2000" dirty="0"/>
              <a:t> </a:t>
            </a:r>
            <a:r>
              <a:rPr lang="ru-RU" sz="2000" dirty="0" err="1"/>
              <a:t>протягом</a:t>
            </a:r>
            <a:r>
              <a:rPr lang="ru-RU" sz="2000" dirty="0"/>
              <a:t> 15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r>
              <a:rPr lang="ru-RU" sz="2000" dirty="0" err="1"/>
              <a:t>її</a:t>
            </a:r>
            <a:r>
              <a:rPr lang="ru-RU" sz="2000" dirty="0"/>
              <a:t> </a:t>
            </a:r>
            <a:r>
              <a:rPr lang="ru-RU" sz="2000" dirty="0" err="1"/>
              <a:t>надходження</a:t>
            </a:r>
            <a:r>
              <a:rPr lang="ru-RU" sz="2000" dirty="0"/>
              <a:t>. </a:t>
            </a:r>
            <a:r>
              <a:rPr lang="ru-RU" sz="2000" dirty="0" err="1"/>
              <a:t>Під</a:t>
            </a:r>
            <a:r>
              <a:rPr lang="ru-RU" sz="2000" dirty="0"/>
              <a:t> час </a:t>
            </a:r>
            <a:r>
              <a:rPr lang="ru-RU" sz="2000" dirty="0" err="1"/>
              <a:t>розгляду</a:t>
            </a:r>
            <a:r>
              <a:rPr lang="ru-RU" sz="2000" dirty="0"/>
              <a:t> </a:t>
            </a:r>
            <a:r>
              <a:rPr lang="ru-RU" sz="2000" dirty="0" err="1"/>
              <a:t>апеляційної</a:t>
            </a:r>
            <a:r>
              <a:rPr lang="ru-RU" sz="2000" dirty="0"/>
              <a:t> заяви у </a:t>
            </a:r>
            <a:r>
              <a:rPr lang="ru-RU" sz="2000" dirty="0" err="1"/>
              <a:t>роботі</a:t>
            </a:r>
            <a:r>
              <a:rPr lang="ru-RU" sz="2000" dirty="0"/>
              <a:t> </a:t>
            </a:r>
            <a:r>
              <a:rPr lang="ru-RU" sz="2000" dirty="0" err="1"/>
              <a:t>атестаційної</a:t>
            </a:r>
            <a:r>
              <a:rPr lang="ru-RU" sz="2000" dirty="0"/>
              <a:t> </a:t>
            </a:r>
            <a:r>
              <a:rPr lang="ru-RU" sz="2000" dirty="0" err="1"/>
              <a:t>комісії</a:t>
            </a:r>
            <a:r>
              <a:rPr lang="ru-RU" sz="2000" dirty="0"/>
              <a:t> не </a:t>
            </a:r>
            <a:r>
              <a:rPr lang="ru-RU" sz="2000" dirty="0" err="1"/>
              <a:t>може</a:t>
            </a:r>
            <a:r>
              <a:rPr lang="ru-RU" sz="2000" dirty="0"/>
              <a:t> </a:t>
            </a:r>
            <a:r>
              <a:rPr lang="ru-RU" sz="2000" dirty="0" err="1"/>
              <a:t>брати</a:t>
            </a:r>
            <a:r>
              <a:rPr lang="ru-RU" sz="2000" dirty="0"/>
              <a:t> участь особа, яка брала участь в </a:t>
            </a:r>
            <a:r>
              <a:rPr lang="ru-RU" sz="2000" dirty="0" err="1"/>
              <a:t>ухваленні</a:t>
            </a:r>
            <a:r>
              <a:rPr lang="ru-RU" sz="2000" dirty="0"/>
              <a:t> </a:t>
            </a:r>
            <a:r>
              <a:rPr lang="ru-RU" sz="2000" dirty="0" err="1"/>
              <a:t>рішення</a:t>
            </a:r>
            <a:r>
              <a:rPr lang="ru-RU" sz="2000" dirty="0"/>
              <a:t>, </a:t>
            </a:r>
            <a:r>
              <a:rPr lang="ru-RU" sz="2000" dirty="0" err="1"/>
              <a:t>що</a:t>
            </a:r>
            <a:r>
              <a:rPr lang="ru-RU" sz="2000" dirty="0"/>
              <a:t> </a:t>
            </a:r>
            <a:r>
              <a:rPr lang="ru-RU" sz="2000" dirty="0" err="1"/>
              <a:t>оскаржується</a:t>
            </a:r>
            <a:r>
              <a:rPr lang="ru-RU" sz="2000" dirty="0"/>
              <a:t>.</a:t>
            </a:r>
          </a:p>
          <a:p>
            <a:r>
              <a:rPr lang="ru-RU" sz="2000" dirty="0"/>
              <a:t>За результатами </a:t>
            </a:r>
            <a:r>
              <a:rPr lang="ru-RU" sz="2000" dirty="0" err="1"/>
              <a:t>розгляду</a:t>
            </a:r>
            <a:r>
              <a:rPr lang="ru-RU" sz="2000" dirty="0"/>
              <a:t> </a:t>
            </a:r>
            <a:r>
              <a:rPr lang="ru-RU" sz="2000" dirty="0" err="1"/>
              <a:t>апеляції</a:t>
            </a:r>
            <a:r>
              <a:rPr lang="ru-RU" sz="2000" dirty="0"/>
              <a:t> </a:t>
            </a:r>
            <a:r>
              <a:rPr lang="ru-RU" sz="2000" dirty="0" err="1"/>
              <a:t>атестаційна</a:t>
            </a:r>
            <a:r>
              <a:rPr lang="ru-RU" sz="2000" dirty="0"/>
              <a:t> </a:t>
            </a:r>
            <a:r>
              <a:rPr lang="ru-RU" sz="2000" dirty="0" err="1"/>
              <a:t>комісія</a:t>
            </a:r>
            <a:r>
              <a:rPr lang="ru-RU" sz="2000" dirty="0"/>
              <a:t> </a:t>
            </a:r>
            <a:r>
              <a:rPr lang="ru-RU" sz="2000" dirty="0" err="1"/>
              <a:t>ухвалює</a:t>
            </a:r>
            <a:r>
              <a:rPr lang="ru-RU" sz="2000" dirty="0"/>
              <a:t> </a:t>
            </a:r>
            <a:r>
              <a:rPr lang="ru-RU" sz="2000" dirty="0" err="1"/>
              <a:t>рішення</a:t>
            </a:r>
            <a:r>
              <a:rPr lang="ru-RU" sz="2000" dirty="0"/>
              <a:t> про:</a:t>
            </a:r>
          </a:p>
          <a:p>
            <a:pPr marL="342900" indent="-342900">
              <a:buFont typeface="Wingdings" panose="05000000000000000000" pitchFamily="2" charset="2"/>
              <a:buChar char="Ø"/>
            </a:pPr>
            <a:r>
              <a:rPr lang="ru-RU" sz="2000" dirty="0" err="1"/>
              <a:t>відповідність</a:t>
            </a:r>
            <a:r>
              <a:rPr lang="ru-RU" sz="2000" dirty="0"/>
              <a:t> </a:t>
            </a:r>
            <a:r>
              <a:rPr lang="ru-RU" sz="2000" dirty="0" err="1"/>
              <a:t>педагогічного</a:t>
            </a:r>
            <a:r>
              <a:rPr lang="ru-RU" sz="2000" dirty="0"/>
              <a:t> </a:t>
            </a:r>
            <a:r>
              <a:rPr lang="ru-RU" sz="2000" dirty="0" err="1"/>
              <a:t>працівника</a:t>
            </a:r>
            <a:r>
              <a:rPr lang="ru-RU" sz="2000" dirty="0"/>
              <a:t> </a:t>
            </a:r>
            <a:r>
              <a:rPr lang="ru-RU" sz="2000" dirty="0" err="1"/>
              <a:t>займаній</a:t>
            </a:r>
            <a:r>
              <a:rPr lang="ru-RU" sz="2000" dirty="0"/>
              <a:t> </a:t>
            </a:r>
            <a:r>
              <a:rPr lang="ru-RU" sz="2000" dirty="0" err="1"/>
              <a:t>посаді</a:t>
            </a:r>
            <a:r>
              <a:rPr lang="ru-RU" sz="2000" dirty="0"/>
              <a:t>, </a:t>
            </a:r>
            <a:r>
              <a:rPr lang="ru-RU" sz="2000" dirty="0" err="1"/>
              <a:t>підтвердження</a:t>
            </a:r>
            <a:r>
              <a:rPr lang="ru-RU" sz="2000" dirty="0"/>
              <a:t> </a:t>
            </a:r>
            <a:r>
              <a:rPr lang="ru-RU" sz="2000" dirty="0" err="1"/>
              <a:t>раніше</a:t>
            </a:r>
            <a:r>
              <a:rPr lang="ru-RU" sz="2000" dirty="0"/>
              <a:t> </a:t>
            </a:r>
            <a:r>
              <a:rPr lang="ru-RU" sz="2000" dirty="0" err="1"/>
              <a:t>присвоєної</a:t>
            </a:r>
            <a:r>
              <a:rPr lang="ru-RU" sz="2000" dirty="0"/>
              <a:t> </a:t>
            </a:r>
            <a:r>
              <a:rPr lang="ru-RU" sz="2000" dirty="0" err="1"/>
              <a:t>кваліфікаційної</a:t>
            </a:r>
            <a:r>
              <a:rPr lang="ru-RU" sz="2000" dirty="0"/>
              <a:t> </a:t>
            </a:r>
            <a:r>
              <a:rPr lang="ru-RU" sz="2000" dirty="0" err="1"/>
              <a:t>категорії</a:t>
            </a:r>
            <a:r>
              <a:rPr lang="ru-RU" sz="2000" dirty="0"/>
              <a:t> та/</a:t>
            </a:r>
            <a:r>
              <a:rPr lang="ru-RU" sz="2000" dirty="0" err="1"/>
              <a:t>або</a:t>
            </a:r>
            <a:r>
              <a:rPr lang="ru-RU" sz="2000" dirty="0"/>
              <a:t> </a:t>
            </a:r>
            <a:r>
              <a:rPr lang="ru-RU" sz="2000" dirty="0" err="1"/>
              <a:t>педагогічного</a:t>
            </a:r>
            <a:r>
              <a:rPr lang="ru-RU" sz="2000" dirty="0"/>
              <a:t> </a:t>
            </a:r>
            <a:r>
              <a:rPr lang="ru-RU" sz="2000" dirty="0" err="1"/>
              <a:t>звання</a:t>
            </a:r>
            <a:r>
              <a:rPr lang="ru-RU" sz="2000" dirty="0"/>
              <a:t> та </a:t>
            </a:r>
            <a:r>
              <a:rPr lang="ru-RU" sz="2000" dirty="0" err="1"/>
              <a:t>скасування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нижчого</a:t>
            </a:r>
            <a:r>
              <a:rPr lang="ru-RU" sz="2000" dirty="0"/>
              <a:t> </a:t>
            </a:r>
            <a:r>
              <a:rPr lang="ru-RU" sz="2000" dirty="0" err="1"/>
              <a:t>рівня</a:t>
            </a:r>
            <a:r>
              <a:rPr lang="ru-RU" sz="2000" dirty="0"/>
              <a:t>;</a:t>
            </a:r>
          </a:p>
          <a:p>
            <a:pPr marL="342900" indent="-342900">
              <a:buFont typeface="Wingdings" panose="05000000000000000000" pitchFamily="2" charset="2"/>
              <a:buChar char="Ø"/>
            </a:pPr>
            <a:r>
              <a:rPr lang="ru-RU" sz="2000" dirty="0" err="1"/>
              <a:t>присвоєння</a:t>
            </a:r>
            <a:r>
              <a:rPr lang="ru-RU" sz="2000" dirty="0"/>
              <a:t> </a:t>
            </a:r>
            <a:r>
              <a:rPr lang="ru-RU" sz="2000" dirty="0" err="1"/>
              <a:t>педагогічному</a:t>
            </a:r>
            <a:r>
              <a:rPr lang="ru-RU" sz="2000" dirty="0"/>
              <a:t> </a:t>
            </a:r>
            <a:r>
              <a:rPr lang="ru-RU" sz="2000" dirty="0" err="1"/>
              <a:t>працівнику</a:t>
            </a:r>
            <a:r>
              <a:rPr lang="ru-RU" sz="2000" dirty="0"/>
              <a:t> </a:t>
            </a:r>
            <a:r>
              <a:rPr lang="ru-RU" sz="2000" dirty="0" err="1"/>
              <a:t>наступної</a:t>
            </a:r>
            <a:r>
              <a:rPr lang="ru-RU" sz="2000" dirty="0"/>
              <a:t> </a:t>
            </a:r>
            <a:r>
              <a:rPr lang="ru-RU" sz="2000" dirty="0" err="1"/>
              <a:t>кваліфікаційної</a:t>
            </a:r>
            <a:r>
              <a:rPr lang="ru-RU" sz="2000" dirty="0"/>
              <a:t> </a:t>
            </a:r>
            <a:r>
              <a:rPr lang="ru-RU" sz="2000" dirty="0" err="1"/>
              <a:t>категорії</a:t>
            </a:r>
            <a:r>
              <a:rPr lang="ru-RU" sz="2000" dirty="0"/>
              <a:t> та/</a:t>
            </a:r>
            <a:r>
              <a:rPr lang="ru-RU" sz="2000" dirty="0" err="1"/>
              <a:t>або</a:t>
            </a:r>
            <a:r>
              <a:rPr lang="ru-RU" sz="2000" dirty="0"/>
              <a:t> </a:t>
            </a:r>
            <a:r>
              <a:rPr lang="ru-RU" sz="2000" dirty="0" err="1"/>
              <a:t>педагогічного</a:t>
            </a:r>
            <a:r>
              <a:rPr lang="ru-RU" sz="2000" dirty="0"/>
              <a:t> </a:t>
            </a:r>
            <a:r>
              <a:rPr lang="ru-RU" sz="2000" dirty="0" err="1"/>
              <a:t>звання</a:t>
            </a:r>
            <a:r>
              <a:rPr lang="ru-RU" sz="2000" dirty="0"/>
              <a:t> </a:t>
            </a:r>
          </a:p>
          <a:p>
            <a:r>
              <a:rPr lang="ru-RU" sz="2000" dirty="0"/>
              <a:t>           та </a:t>
            </a:r>
            <a:r>
              <a:rPr lang="ru-RU" sz="2000" dirty="0" err="1"/>
              <a:t>скасування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нижчого</a:t>
            </a:r>
            <a:r>
              <a:rPr lang="ru-RU" sz="2000" dirty="0"/>
              <a:t> </a:t>
            </a:r>
            <a:r>
              <a:rPr lang="ru-RU" sz="2000" dirty="0" err="1"/>
              <a:t>рівня</a:t>
            </a:r>
            <a:r>
              <a:rPr lang="ru-RU" sz="2000" dirty="0"/>
              <a:t>;</a:t>
            </a:r>
          </a:p>
          <a:p>
            <a:pPr marL="342900" indent="-342900">
              <a:buFont typeface="Wingdings" panose="05000000000000000000" pitchFamily="2" charset="2"/>
              <a:buChar char="Ø"/>
            </a:pPr>
            <a:r>
              <a:rPr lang="ru-RU" sz="2000" dirty="0"/>
              <a:t>                </a:t>
            </a:r>
            <a:r>
              <a:rPr lang="ru-RU" sz="2000" dirty="0" err="1"/>
              <a:t>залишення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нижчого</a:t>
            </a:r>
            <a:r>
              <a:rPr lang="ru-RU" sz="2000" dirty="0"/>
              <a:t> </a:t>
            </a:r>
            <a:r>
              <a:rPr lang="ru-RU" sz="2000" dirty="0" err="1"/>
              <a:t>рівня</a:t>
            </a:r>
            <a:r>
              <a:rPr lang="ru-RU" sz="2000" dirty="0"/>
              <a:t> без </a:t>
            </a:r>
            <a:r>
              <a:rPr lang="ru-RU" sz="2000" dirty="0" err="1"/>
              <a:t>змін</a:t>
            </a:r>
            <a:r>
              <a:rPr lang="ru-RU" sz="2000" dirty="0"/>
              <a:t>, а </a:t>
            </a:r>
            <a:r>
              <a:rPr lang="ru-RU" sz="2000" dirty="0" err="1"/>
              <a:t>апеляцію</a:t>
            </a:r>
            <a:r>
              <a:rPr lang="ru-RU" sz="2000" dirty="0"/>
              <a:t> без </a:t>
            </a:r>
            <a:r>
              <a:rPr lang="ru-RU" sz="2000" dirty="0" err="1"/>
              <a:t>задоволення</a:t>
            </a:r>
            <a:r>
              <a:rPr lang="ru-RU" sz="2000" dirty="0"/>
              <a:t>.</a:t>
            </a:r>
          </a:p>
        </p:txBody>
      </p:sp>
    </p:spTree>
    <p:extLst>
      <p:ext uri="{BB962C8B-B14F-4D97-AF65-F5344CB8AC3E}">
        <p14:creationId xmlns:p14="http://schemas.microsoft.com/office/powerpoint/2010/main" val="516736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8270" y="935340"/>
            <a:ext cx="11483730" cy="4708981"/>
          </a:xfrm>
          <a:prstGeom prst="rect">
            <a:avLst/>
          </a:prstGeom>
        </p:spPr>
        <p:txBody>
          <a:bodyPr wrap="square">
            <a:spAutoFit/>
          </a:bodyPr>
          <a:lstStyle/>
          <a:p>
            <a:r>
              <a:rPr lang="ru-RU" sz="2000" dirty="0"/>
              <a:t>                   </a:t>
            </a:r>
            <a:r>
              <a:rPr lang="ru-RU" sz="2000" dirty="0" err="1"/>
              <a:t>Важливо</a:t>
            </a:r>
            <a:r>
              <a:rPr lang="ru-RU" sz="2000" dirty="0"/>
              <a:t> правильно </a:t>
            </a:r>
            <a:r>
              <a:rPr lang="ru-RU" sz="2000" dirty="0" err="1"/>
              <a:t>сформулювати</a:t>
            </a:r>
            <a:r>
              <a:rPr lang="ru-RU" sz="2000" dirty="0"/>
              <a:t> </a:t>
            </a:r>
            <a:r>
              <a:rPr lang="ru-RU" sz="2000" dirty="0" err="1"/>
              <a:t>зміст</a:t>
            </a:r>
            <a:r>
              <a:rPr lang="ru-RU" sz="2000" dirty="0"/>
              <a:t>  </a:t>
            </a:r>
            <a:r>
              <a:rPr lang="ru-RU" sz="2000" dirty="0" err="1"/>
              <a:t>апеляційної</a:t>
            </a:r>
            <a:r>
              <a:rPr lang="ru-RU" sz="2000" dirty="0"/>
              <a:t> заяви. </a:t>
            </a:r>
            <a:r>
              <a:rPr lang="ru-RU" sz="2000" dirty="0" err="1"/>
              <a:t>Зокрема</a:t>
            </a:r>
            <a:r>
              <a:rPr lang="ru-RU" sz="2000" dirty="0"/>
              <a:t> </a:t>
            </a:r>
            <a:r>
              <a:rPr lang="ru-RU" sz="2000" dirty="0" err="1"/>
              <a:t>прохання</a:t>
            </a:r>
            <a:r>
              <a:rPr lang="ru-RU" sz="2000" dirty="0"/>
              <a:t> </a:t>
            </a:r>
            <a:r>
              <a:rPr lang="ru-RU" sz="2000" dirty="0" err="1"/>
              <a:t>має</a:t>
            </a:r>
            <a:r>
              <a:rPr lang="ru-RU" sz="2000" dirty="0"/>
              <a:t> </a:t>
            </a:r>
            <a:r>
              <a:rPr lang="ru-RU" sz="2000" dirty="0" err="1"/>
              <a:t>стосуватися</a:t>
            </a:r>
            <a:r>
              <a:rPr lang="ru-RU" sz="2000" dirty="0"/>
              <a:t>  </a:t>
            </a:r>
            <a:r>
              <a:rPr lang="ru-RU" sz="2000" dirty="0" err="1"/>
              <a:t>скасування</a:t>
            </a:r>
            <a:r>
              <a:rPr lang="ru-RU" sz="2000" dirty="0"/>
              <a:t> </a:t>
            </a:r>
            <a:r>
              <a:rPr lang="ru-RU" sz="2000" dirty="0" err="1"/>
              <a:t>рішення</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відповідного</a:t>
            </a:r>
            <a:r>
              <a:rPr lang="ru-RU" sz="2000" dirty="0"/>
              <a:t> </a:t>
            </a:r>
            <a:r>
              <a:rPr lang="ru-RU" sz="2000" dirty="0" err="1"/>
              <a:t>рівня</a:t>
            </a:r>
            <a:r>
              <a:rPr lang="ru-RU" sz="2000" dirty="0"/>
              <a:t> і </a:t>
            </a:r>
            <a:r>
              <a:rPr lang="ru-RU" sz="2000" dirty="0" err="1"/>
              <a:t>присвоєння</a:t>
            </a:r>
            <a:r>
              <a:rPr lang="ru-RU" sz="2000" dirty="0"/>
              <a:t>/</a:t>
            </a:r>
            <a:r>
              <a:rPr lang="ru-RU" sz="2000" dirty="0" err="1"/>
              <a:t>підтвердження</a:t>
            </a:r>
            <a:r>
              <a:rPr lang="ru-RU" sz="2000" dirty="0"/>
              <a:t> </a:t>
            </a:r>
            <a:r>
              <a:rPr lang="ru-RU" sz="2000" dirty="0" err="1"/>
              <a:t>відповідної</a:t>
            </a:r>
            <a:r>
              <a:rPr lang="ru-RU" sz="2000" dirty="0"/>
              <a:t> </a:t>
            </a:r>
            <a:r>
              <a:rPr lang="ru-RU" sz="2000" dirty="0" err="1"/>
              <a:t>кваліфікаційної</a:t>
            </a:r>
            <a:r>
              <a:rPr lang="ru-RU" sz="2000" dirty="0"/>
              <a:t> </a:t>
            </a:r>
            <a:r>
              <a:rPr lang="ru-RU" sz="2000" dirty="0" err="1"/>
              <a:t>категорії</a:t>
            </a:r>
            <a:r>
              <a:rPr lang="ru-RU" sz="2000" dirty="0"/>
              <a:t> та/</a:t>
            </a:r>
            <a:r>
              <a:rPr lang="ru-RU" sz="2000" dirty="0" err="1"/>
              <a:t>або</a:t>
            </a:r>
            <a:r>
              <a:rPr lang="ru-RU" sz="2000" dirty="0"/>
              <a:t> </a:t>
            </a:r>
            <a:r>
              <a:rPr lang="ru-RU" sz="2000" dirty="0" err="1"/>
              <a:t>педагогічного</a:t>
            </a:r>
            <a:r>
              <a:rPr lang="ru-RU" sz="2000" dirty="0"/>
              <a:t> </a:t>
            </a:r>
            <a:r>
              <a:rPr lang="ru-RU" sz="2000" dirty="0" err="1"/>
              <a:t>звання</a:t>
            </a:r>
            <a:r>
              <a:rPr lang="ru-RU" sz="2000" dirty="0"/>
              <a:t>.</a:t>
            </a:r>
          </a:p>
          <a:p>
            <a:r>
              <a:rPr lang="ru-RU" sz="2000" dirty="0" err="1"/>
              <a:t>Рішення</a:t>
            </a:r>
            <a:r>
              <a:rPr lang="ru-RU" sz="2000" dirty="0"/>
              <a:t> про </a:t>
            </a:r>
            <a:r>
              <a:rPr lang="ru-RU" sz="2000" dirty="0" err="1"/>
              <a:t>результати</a:t>
            </a:r>
            <a:r>
              <a:rPr lang="ru-RU" sz="2000" dirty="0"/>
              <a:t> </a:t>
            </a:r>
            <a:r>
              <a:rPr lang="ru-RU" sz="2000" dirty="0" err="1"/>
              <a:t>розгляду</a:t>
            </a:r>
            <a:r>
              <a:rPr lang="ru-RU" sz="2000" dirty="0"/>
              <a:t> </a:t>
            </a:r>
            <a:r>
              <a:rPr lang="ru-RU" sz="2000" dirty="0" err="1"/>
              <a:t>апеляції</a:t>
            </a:r>
            <a:r>
              <a:rPr lang="ru-RU" sz="2000" dirty="0"/>
              <a:t> </a:t>
            </a:r>
            <a:r>
              <a:rPr lang="ru-RU" sz="2000" dirty="0" err="1"/>
              <a:t>оформлюють</a:t>
            </a:r>
            <a:r>
              <a:rPr lang="ru-RU" sz="2000" dirty="0"/>
              <a:t> протоколом, </a:t>
            </a:r>
            <a:r>
              <a:rPr lang="ru-RU" sz="2000" dirty="0" err="1"/>
              <a:t>який</a:t>
            </a:r>
            <a:r>
              <a:rPr lang="ru-RU" sz="2000" dirty="0"/>
              <a:t> </a:t>
            </a:r>
            <a:r>
              <a:rPr lang="ru-RU" sz="2000" dirty="0" err="1"/>
              <a:t>підписують</a:t>
            </a:r>
            <a:r>
              <a:rPr lang="ru-RU" sz="2000" dirty="0"/>
              <a:t> голова та </a:t>
            </a:r>
            <a:r>
              <a:rPr lang="ru-RU" sz="2000" dirty="0" err="1"/>
              <a:t>секретар</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Витяг</a:t>
            </a:r>
            <a:r>
              <a:rPr lang="ru-RU" sz="2000" dirty="0"/>
              <a:t> з </a:t>
            </a:r>
            <a:r>
              <a:rPr lang="ru-RU" sz="2000" dirty="0" err="1"/>
              <a:t>цього</a:t>
            </a:r>
            <a:r>
              <a:rPr lang="ru-RU" sz="2000" dirty="0"/>
              <a:t> протоколу, оформлений </a:t>
            </a:r>
            <a:r>
              <a:rPr lang="ru-RU" sz="2000" dirty="0" err="1"/>
              <a:t>згідно</a:t>
            </a:r>
            <a:r>
              <a:rPr lang="ru-RU" sz="2000" dirty="0"/>
              <a:t> з </a:t>
            </a:r>
            <a:r>
              <a:rPr lang="ru-RU" sz="2000" dirty="0" err="1"/>
              <a:t>Додатком</a:t>
            </a:r>
            <a:r>
              <a:rPr lang="ru-RU" sz="2000" dirty="0"/>
              <a:t> 5 до                      </a:t>
            </a:r>
            <a:r>
              <a:rPr lang="ru-RU" sz="2000" dirty="0" err="1"/>
              <a:t>Положення</a:t>
            </a:r>
            <a:r>
              <a:rPr lang="ru-RU" sz="2000" dirty="0"/>
              <a:t>, </a:t>
            </a:r>
            <a:r>
              <a:rPr lang="ru-RU" sz="2000" dirty="0" err="1"/>
              <a:t>протягом</a:t>
            </a:r>
            <a:r>
              <a:rPr lang="ru-RU" sz="2000" dirty="0"/>
              <a:t> </a:t>
            </a:r>
            <a:r>
              <a:rPr lang="ru-RU" sz="2000" dirty="0" err="1"/>
              <a:t>трьох</a:t>
            </a:r>
            <a:r>
              <a:rPr lang="ru-RU" sz="2000" dirty="0"/>
              <a:t>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r>
              <a:rPr lang="ru-RU" sz="2000" dirty="0" err="1"/>
              <a:t>ухвалення</a:t>
            </a:r>
            <a:r>
              <a:rPr lang="ru-RU" sz="2000" dirty="0"/>
              <a:t> </a:t>
            </a:r>
            <a:r>
              <a:rPr lang="ru-RU" sz="2000" dirty="0" err="1"/>
              <a:t>відповідного</a:t>
            </a:r>
            <a:r>
              <a:rPr lang="ru-RU" sz="2000" dirty="0"/>
              <a:t> </a:t>
            </a:r>
            <a:r>
              <a:rPr lang="ru-RU" sz="2000" dirty="0" err="1"/>
              <a:t>рішення</a:t>
            </a:r>
            <a:r>
              <a:rPr lang="ru-RU" sz="2000" dirty="0"/>
              <a:t> </a:t>
            </a:r>
            <a:r>
              <a:rPr lang="ru-RU" sz="2000" dirty="0" err="1"/>
              <a:t>надсилають</a:t>
            </a:r>
            <a:r>
              <a:rPr lang="ru-RU" sz="2000" dirty="0"/>
              <a:t> </a:t>
            </a:r>
            <a:r>
              <a:rPr lang="ru-RU" sz="2000" dirty="0" err="1"/>
              <a:t>педагогічному</a:t>
            </a:r>
            <a:r>
              <a:rPr lang="ru-RU" sz="2000" dirty="0"/>
              <a:t> </a:t>
            </a:r>
            <a:r>
              <a:rPr lang="ru-RU" sz="2000" dirty="0" err="1"/>
              <a:t>працівнику</a:t>
            </a:r>
            <a:r>
              <a:rPr lang="ru-RU" sz="2000" dirty="0"/>
              <a:t> та до </a:t>
            </a:r>
            <a:r>
              <a:rPr lang="ru-RU" sz="2000" dirty="0" err="1"/>
              <a:t>відповідного</a:t>
            </a:r>
            <a:r>
              <a:rPr lang="ru-RU" sz="2000" dirty="0"/>
              <a:t> закладу </a:t>
            </a:r>
            <a:r>
              <a:rPr lang="ru-RU" sz="2000" dirty="0" err="1"/>
              <a:t>освіти</a:t>
            </a:r>
            <a:r>
              <a:rPr lang="ru-RU" sz="2000" dirty="0"/>
              <a:t> </a:t>
            </a:r>
            <a:r>
              <a:rPr lang="ru-RU" sz="2000" dirty="0" err="1"/>
              <a:t>електронною</a:t>
            </a:r>
            <a:r>
              <a:rPr lang="ru-RU" sz="2000" dirty="0"/>
              <a:t> </a:t>
            </a:r>
            <a:r>
              <a:rPr lang="ru-RU" sz="2000" dirty="0" err="1"/>
              <a:t>поштою</a:t>
            </a:r>
            <a:r>
              <a:rPr lang="ru-RU" sz="2000" dirty="0"/>
              <a:t> у </a:t>
            </a:r>
            <a:r>
              <a:rPr lang="ru-RU" sz="2000" dirty="0" err="1"/>
              <a:t>сканованому</a:t>
            </a:r>
            <a:r>
              <a:rPr lang="ru-RU" sz="2000" dirty="0"/>
              <a:t> </a:t>
            </a:r>
            <a:r>
              <a:rPr lang="ru-RU" sz="2000" dirty="0" err="1"/>
              <a:t>вигляді</a:t>
            </a:r>
            <a:r>
              <a:rPr lang="ru-RU" sz="2000" dirty="0"/>
              <a:t> (з </a:t>
            </a:r>
            <a:r>
              <a:rPr lang="ru-RU" sz="2000" dirty="0" err="1"/>
              <a:t>підтвердженням</a:t>
            </a:r>
            <a:r>
              <a:rPr lang="ru-RU" sz="2000" dirty="0"/>
              <a:t> </a:t>
            </a:r>
            <a:r>
              <a:rPr lang="ru-RU" sz="2000" dirty="0" err="1"/>
              <a:t>отримання</a:t>
            </a:r>
            <a:r>
              <a:rPr lang="ru-RU" sz="2000" dirty="0"/>
              <a:t>) </a:t>
            </a:r>
            <a:r>
              <a:rPr lang="ru-RU" sz="2000" dirty="0" err="1"/>
              <a:t>або</a:t>
            </a:r>
            <a:r>
              <a:rPr lang="ru-RU" sz="2000" dirty="0"/>
              <a:t> </a:t>
            </a:r>
            <a:r>
              <a:rPr lang="ru-RU" sz="2000" dirty="0" err="1"/>
              <a:t>поштовим</a:t>
            </a:r>
            <a:r>
              <a:rPr lang="ru-RU" sz="2000" dirty="0"/>
              <a:t> </a:t>
            </a:r>
            <a:r>
              <a:rPr lang="ru-RU" sz="2000" dirty="0" err="1"/>
              <a:t>відправленням</a:t>
            </a:r>
            <a:r>
              <a:rPr lang="ru-RU" sz="2000" dirty="0"/>
              <a:t> з </a:t>
            </a:r>
            <a:r>
              <a:rPr lang="ru-RU" sz="2000" dirty="0" err="1"/>
              <a:t>повідомленням</a:t>
            </a:r>
            <a:r>
              <a:rPr lang="ru-RU" sz="2000" dirty="0"/>
              <a:t> про </a:t>
            </a:r>
            <a:r>
              <a:rPr lang="ru-RU" sz="2000" dirty="0" err="1"/>
              <a:t>вручення</a:t>
            </a:r>
            <a:r>
              <a:rPr lang="ru-RU" sz="2000" dirty="0"/>
              <a:t>.</a:t>
            </a:r>
          </a:p>
          <a:p>
            <a:r>
              <a:rPr lang="ru-RU" sz="2000" dirty="0" err="1"/>
              <a:t>Керівник</a:t>
            </a:r>
            <a:r>
              <a:rPr lang="ru-RU" sz="2000" dirty="0"/>
              <a:t> закладу </a:t>
            </a:r>
            <a:r>
              <a:rPr lang="ru-RU" sz="2000" dirty="0" err="1"/>
              <a:t>освіти</a:t>
            </a:r>
            <a:r>
              <a:rPr lang="ru-RU" sz="2000" dirty="0"/>
              <a:t> </a:t>
            </a:r>
            <a:r>
              <a:rPr lang="ru-RU" sz="2000" dirty="0" err="1"/>
              <a:t>упродовж</a:t>
            </a:r>
            <a:r>
              <a:rPr lang="ru-RU" sz="2000" dirty="0"/>
              <a:t> </a:t>
            </a:r>
            <a:r>
              <a:rPr lang="ru-RU" sz="2000" dirty="0" err="1"/>
              <a:t>трьох</a:t>
            </a:r>
            <a:r>
              <a:rPr lang="ru-RU" sz="2000" dirty="0"/>
              <a:t> </a:t>
            </a:r>
            <a:r>
              <a:rPr lang="ru-RU" sz="2000" dirty="0" err="1"/>
              <a:t>робочих</a:t>
            </a:r>
            <a:r>
              <a:rPr lang="ru-RU" sz="2000" dirty="0"/>
              <a:t> </a:t>
            </a:r>
            <a:r>
              <a:rPr lang="ru-RU" sz="2000" dirty="0" err="1"/>
              <a:t>днів</a:t>
            </a:r>
            <a:r>
              <a:rPr lang="ru-RU" sz="2000" dirty="0"/>
              <a:t> з </a:t>
            </a:r>
            <a:r>
              <a:rPr lang="ru-RU" sz="2000" dirty="0" err="1"/>
              <a:t>дати</a:t>
            </a:r>
            <a:r>
              <a:rPr lang="ru-RU" sz="2000" dirty="0"/>
              <a:t> </a:t>
            </a:r>
            <a:r>
              <a:rPr lang="ru-RU" sz="2000" dirty="0" err="1"/>
              <a:t>отримання</a:t>
            </a:r>
            <a:r>
              <a:rPr lang="ru-RU" sz="2000" dirty="0"/>
              <a:t> </a:t>
            </a:r>
            <a:r>
              <a:rPr lang="ru-RU" sz="2000" dirty="0" err="1"/>
              <a:t>витягу</a:t>
            </a:r>
            <a:r>
              <a:rPr lang="ru-RU" sz="2000" dirty="0"/>
              <a:t> з протоколу про </a:t>
            </a:r>
            <a:r>
              <a:rPr lang="ru-RU" sz="2000" dirty="0" err="1"/>
              <a:t>результати</a:t>
            </a:r>
            <a:r>
              <a:rPr lang="ru-RU" sz="2000" dirty="0"/>
              <a:t> </a:t>
            </a:r>
            <a:r>
              <a:rPr lang="ru-RU" sz="2000" dirty="0" err="1"/>
              <a:t>розгляду</a:t>
            </a:r>
            <a:r>
              <a:rPr lang="ru-RU" sz="2000" dirty="0"/>
              <a:t> </a:t>
            </a:r>
            <a:r>
              <a:rPr lang="ru-RU" sz="2000" dirty="0" err="1"/>
              <a:t>апеляції</a:t>
            </a:r>
            <a:r>
              <a:rPr lang="ru-RU" sz="2000" dirty="0"/>
              <a:t>, за результатами </a:t>
            </a:r>
            <a:r>
              <a:rPr lang="ru-RU" sz="2000" dirty="0" err="1"/>
              <a:t>якої</a:t>
            </a:r>
            <a:r>
              <a:rPr lang="ru-RU" sz="2000" dirty="0"/>
              <a:t> </a:t>
            </a:r>
            <a:r>
              <a:rPr lang="ru-RU" sz="2000" dirty="0" err="1"/>
              <a:t>педагогічному</a:t>
            </a:r>
            <a:r>
              <a:rPr lang="ru-RU" sz="2000" dirty="0"/>
              <a:t> </a:t>
            </a:r>
            <a:r>
              <a:rPr lang="ru-RU" sz="2000" dirty="0" err="1"/>
              <a:t>працівникові</a:t>
            </a:r>
            <a:r>
              <a:rPr lang="ru-RU" sz="2000" dirty="0"/>
              <a:t> </a:t>
            </a:r>
            <a:r>
              <a:rPr lang="ru-RU" sz="2000" dirty="0" err="1"/>
              <a:t>було</a:t>
            </a:r>
            <a:r>
              <a:rPr lang="ru-RU" sz="2000" dirty="0"/>
              <a:t> </a:t>
            </a:r>
            <a:r>
              <a:rPr lang="ru-RU" sz="2000" dirty="0" err="1"/>
              <a:t>присвоєно</a:t>
            </a:r>
            <a:r>
              <a:rPr lang="ru-RU" sz="2000" dirty="0"/>
              <a:t> (</a:t>
            </a:r>
            <a:r>
              <a:rPr lang="ru-RU" sz="2000" dirty="0" err="1"/>
              <a:t>підтверджено</a:t>
            </a:r>
            <a:r>
              <a:rPr lang="ru-RU" sz="2000" dirty="0"/>
              <a:t>) </a:t>
            </a:r>
            <a:r>
              <a:rPr lang="ru-RU" sz="2000" dirty="0" err="1"/>
              <a:t>кваліфікаційну</a:t>
            </a:r>
            <a:r>
              <a:rPr lang="ru-RU" sz="2000" dirty="0"/>
              <a:t> </a:t>
            </a:r>
            <a:r>
              <a:rPr lang="ru-RU" sz="2000" dirty="0" err="1"/>
              <a:t>категорію</a:t>
            </a:r>
            <a:r>
              <a:rPr lang="ru-RU" sz="2000" dirty="0"/>
              <a:t>, </a:t>
            </a:r>
            <a:r>
              <a:rPr lang="ru-RU" sz="2000" dirty="0" err="1"/>
              <a:t>відповідне</a:t>
            </a:r>
            <a:r>
              <a:rPr lang="ru-RU" sz="2000" dirty="0"/>
              <a:t> </a:t>
            </a:r>
            <a:r>
              <a:rPr lang="ru-RU" sz="2000" dirty="0" err="1"/>
              <a:t>педагогічне</a:t>
            </a:r>
            <a:r>
              <a:rPr lang="ru-RU" sz="2000" dirty="0"/>
              <a:t> </a:t>
            </a:r>
            <a:r>
              <a:rPr lang="ru-RU" sz="2000" dirty="0" err="1"/>
              <a:t>звання</a:t>
            </a:r>
            <a:r>
              <a:rPr lang="ru-RU" sz="2000" dirty="0"/>
              <a:t>, </a:t>
            </a:r>
            <a:r>
              <a:rPr lang="ru-RU" sz="2000" dirty="0" err="1"/>
              <a:t>має</a:t>
            </a:r>
            <a:r>
              <a:rPr lang="ru-RU" sz="2000" dirty="0"/>
              <a:t> </a:t>
            </a:r>
            <a:r>
              <a:rPr lang="ru-RU" sz="2000" dirty="0" err="1"/>
              <a:t>видати</a:t>
            </a:r>
            <a:r>
              <a:rPr lang="ru-RU" sz="2000" dirty="0"/>
              <a:t> </a:t>
            </a:r>
            <a:r>
              <a:rPr lang="ru-RU" sz="2000" dirty="0" err="1"/>
              <a:t>відповідний</a:t>
            </a:r>
            <a:r>
              <a:rPr lang="ru-RU" sz="2000" dirty="0"/>
              <a:t> наказ та </a:t>
            </a:r>
            <a:r>
              <a:rPr lang="ru-RU" sz="2000" dirty="0" err="1"/>
              <a:t>ознайомити</a:t>
            </a:r>
            <a:r>
              <a:rPr lang="ru-RU" sz="2000" dirty="0"/>
              <a:t> з ним </a:t>
            </a:r>
            <a:r>
              <a:rPr lang="ru-RU" sz="2000" dirty="0" err="1"/>
              <a:t>педагогічного</a:t>
            </a:r>
            <a:r>
              <a:rPr lang="ru-RU" sz="2000" dirty="0"/>
              <a:t> </a:t>
            </a:r>
            <a:r>
              <a:rPr lang="ru-RU" sz="2000" dirty="0" err="1"/>
              <a:t>працівника</a:t>
            </a:r>
            <a:r>
              <a:rPr lang="ru-RU" sz="2000" dirty="0"/>
              <a:t> </a:t>
            </a:r>
            <a:r>
              <a:rPr lang="ru-RU" sz="2000" dirty="0" err="1"/>
              <a:t>під</a:t>
            </a:r>
            <a:r>
              <a:rPr lang="ru-RU" sz="2000" dirty="0"/>
              <a:t> </a:t>
            </a:r>
            <a:r>
              <a:rPr lang="ru-RU" sz="2000" dirty="0" err="1"/>
              <a:t>підпис</a:t>
            </a:r>
            <a:r>
              <a:rPr lang="ru-RU" sz="2000" dirty="0"/>
              <a:t>.</a:t>
            </a:r>
          </a:p>
          <a:p>
            <a:r>
              <a:rPr lang="ru-RU" sz="2000" dirty="0" err="1"/>
              <a:t>Якщо</a:t>
            </a:r>
            <a:r>
              <a:rPr lang="ru-RU" sz="2000" dirty="0"/>
              <a:t> </a:t>
            </a:r>
            <a:r>
              <a:rPr lang="ru-RU" sz="2000" dirty="0" err="1"/>
              <a:t>педагогічний</a:t>
            </a:r>
            <a:r>
              <a:rPr lang="ru-RU" sz="2000" dirty="0"/>
              <a:t> </a:t>
            </a:r>
            <a:r>
              <a:rPr lang="ru-RU" sz="2000" dirty="0" err="1"/>
              <a:t>працівник</a:t>
            </a:r>
            <a:r>
              <a:rPr lang="ru-RU" sz="2000" dirty="0"/>
              <a:t> не </a:t>
            </a:r>
            <a:r>
              <a:rPr lang="ru-RU" sz="2000" dirty="0" err="1"/>
              <a:t>згодний</a:t>
            </a:r>
            <a:r>
              <a:rPr lang="ru-RU" sz="2000" dirty="0"/>
              <a:t> з </a:t>
            </a:r>
            <a:r>
              <a:rPr lang="ru-RU" sz="2000" dirty="0" err="1"/>
              <a:t>рішенням</a:t>
            </a:r>
            <a:r>
              <a:rPr lang="ru-RU" sz="2000" dirty="0"/>
              <a:t> </a:t>
            </a:r>
            <a:r>
              <a:rPr lang="ru-RU" sz="2000" dirty="0" err="1"/>
              <a:t>атестаційної</a:t>
            </a:r>
            <a:r>
              <a:rPr lang="ru-RU" sz="2000" dirty="0"/>
              <a:t> </a:t>
            </a:r>
            <a:r>
              <a:rPr lang="ru-RU" sz="2000" dirty="0" err="1"/>
              <a:t>комісії</a:t>
            </a:r>
            <a:r>
              <a:rPr lang="ru-RU" sz="2000" dirty="0"/>
              <a:t> </a:t>
            </a:r>
            <a:r>
              <a:rPr lang="ru-RU" sz="2000" dirty="0" err="1"/>
              <a:t>вищого</a:t>
            </a:r>
            <a:r>
              <a:rPr lang="ru-RU" sz="2000" dirty="0"/>
              <a:t> </a:t>
            </a:r>
            <a:r>
              <a:rPr lang="ru-RU" sz="2000" dirty="0" err="1"/>
              <a:t>рівня</a:t>
            </a:r>
            <a:r>
              <a:rPr lang="ru-RU" sz="2000" dirty="0"/>
              <a:t> </a:t>
            </a:r>
            <a:r>
              <a:rPr lang="ru-RU" sz="2000" dirty="0" err="1"/>
              <a:t>щодо</a:t>
            </a:r>
            <a:r>
              <a:rPr lang="ru-RU" sz="2000" dirty="0"/>
              <a:t> </a:t>
            </a:r>
            <a:r>
              <a:rPr lang="ru-RU" sz="2000" dirty="0" err="1"/>
              <a:t>розгляду</a:t>
            </a:r>
            <a:r>
              <a:rPr lang="ru-RU" sz="2000" dirty="0"/>
              <a:t> </a:t>
            </a:r>
            <a:r>
              <a:rPr lang="ru-RU" sz="2000" dirty="0" err="1"/>
              <a:t>апеляційної</a:t>
            </a:r>
            <a:r>
              <a:rPr lang="ru-RU" sz="2000" dirty="0"/>
              <a:t> заяви, </a:t>
            </a:r>
            <a:r>
              <a:rPr lang="ru-RU" sz="2000" dirty="0" err="1"/>
              <a:t>він</a:t>
            </a:r>
            <a:r>
              <a:rPr lang="ru-RU" sz="2000" dirty="0"/>
              <a:t> </a:t>
            </a:r>
            <a:r>
              <a:rPr lang="ru-RU" sz="2000" dirty="0" err="1"/>
              <a:t>має</a:t>
            </a:r>
            <a:r>
              <a:rPr lang="ru-RU" sz="2000" dirty="0"/>
              <a:t> право </a:t>
            </a:r>
            <a:r>
              <a:rPr lang="ru-RU" sz="2000" dirty="0" err="1"/>
              <a:t>оскаржити</a:t>
            </a:r>
            <a:r>
              <a:rPr lang="ru-RU" sz="2000" dirty="0"/>
              <a:t> </a:t>
            </a:r>
            <a:r>
              <a:rPr lang="ru-RU" sz="2000" dirty="0" err="1"/>
              <a:t>таке</a:t>
            </a:r>
            <a:r>
              <a:rPr lang="ru-RU" sz="2000" dirty="0"/>
              <a:t> </a:t>
            </a:r>
            <a:r>
              <a:rPr lang="ru-RU" sz="2000" dirty="0" err="1"/>
              <a:t>рішення</a:t>
            </a:r>
            <a:r>
              <a:rPr lang="ru-RU" sz="2000" dirty="0"/>
              <a:t> в </a:t>
            </a:r>
            <a:r>
              <a:rPr lang="ru-RU" sz="2000" dirty="0" err="1"/>
              <a:t>суді</a:t>
            </a:r>
            <a:r>
              <a:rPr lang="ru-RU" sz="2000" dirty="0"/>
              <a:t> в </a:t>
            </a:r>
            <a:r>
              <a:rPr lang="ru-RU" sz="2000" dirty="0" err="1"/>
              <a:t>установленому</a:t>
            </a:r>
            <a:r>
              <a:rPr lang="ru-RU" sz="2000" dirty="0"/>
              <a:t> </a:t>
            </a:r>
            <a:r>
              <a:rPr lang="ru-RU" sz="2000" dirty="0" err="1"/>
              <a:t>законодавством</a:t>
            </a:r>
            <a:r>
              <a:rPr lang="ru-RU" sz="2000" dirty="0"/>
              <a:t> порядку.</a:t>
            </a:r>
          </a:p>
        </p:txBody>
      </p:sp>
      <p:sp>
        <p:nvSpPr>
          <p:cNvPr id="6" name="Заголовок 1">
            <a:extLst>
              <a:ext uri="{FF2B5EF4-FFF2-40B4-BE49-F238E27FC236}">
                <a16:creationId xmlns:a16="http://schemas.microsoft.com/office/drawing/2014/main" xmlns="" id="{D9A9EE43-1270-4703-ABEB-0D25BB9E851D}"/>
              </a:ext>
            </a:extLst>
          </p:cNvPr>
          <p:cNvSpPr>
            <a:spLocks noGrp="1"/>
          </p:cNvSpPr>
          <p:nvPr>
            <p:ph type="title"/>
          </p:nvPr>
        </p:nvSpPr>
        <p:spPr>
          <a:xfrm>
            <a:off x="2251363" y="0"/>
            <a:ext cx="9940637" cy="780184"/>
          </a:xfrm>
        </p:spPr>
        <p:txBody>
          <a:bodyPr/>
          <a:lstStyle/>
          <a:p>
            <a:r>
              <a:rPr lang="ru-RU" b="1" dirty="0" err="1">
                <a:solidFill>
                  <a:srgbClr val="1F464B"/>
                </a:solidFill>
              </a:rPr>
              <a:t>Оскарження</a:t>
            </a:r>
            <a:r>
              <a:rPr lang="ru-RU" b="1" dirty="0">
                <a:solidFill>
                  <a:srgbClr val="1F464B"/>
                </a:solidFill>
              </a:rPr>
              <a:t> </a:t>
            </a:r>
            <a:r>
              <a:rPr lang="ru-RU" b="1" dirty="0" err="1">
                <a:solidFill>
                  <a:srgbClr val="1F464B"/>
                </a:solidFill>
              </a:rPr>
              <a:t>рішення</a:t>
            </a:r>
            <a:r>
              <a:rPr lang="ru-RU" b="1" dirty="0">
                <a:solidFill>
                  <a:srgbClr val="1F464B"/>
                </a:solidFill>
              </a:rPr>
              <a:t> </a:t>
            </a:r>
            <a:r>
              <a:rPr lang="ru-RU" b="1" dirty="0" err="1">
                <a:solidFill>
                  <a:srgbClr val="1F464B"/>
                </a:solidFill>
              </a:rPr>
              <a:t>атестаційної</a:t>
            </a:r>
            <a:r>
              <a:rPr lang="ru-RU" b="1" dirty="0">
                <a:solidFill>
                  <a:srgbClr val="1F464B"/>
                </a:solidFill>
              </a:rPr>
              <a:t> </a:t>
            </a:r>
            <a:r>
              <a:rPr lang="ru-RU" b="1" dirty="0" err="1">
                <a:solidFill>
                  <a:srgbClr val="1F464B"/>
                </a:solidFill>
              </a:rPr>
              <a:t>комісії</a:t>
            </a:r>
            <a:endParaRPr lang="ru-RU" b="1" dirty="0">
              <a:solidFill>
                <a:srgbClr val="1F464B"/>
              </a:solidFill>
            </a:endParaRPr>
          </a:p>
        </p:txBody>
      </p:sp>
    </p:spTree>
    <p:extLst>
      <p:ext uri="{BB962C8B-B14F-4D97-AF65-F5344CB8AC3E}">
        <p14:creationId xmlns:p14="http://schemas.microsoft.com/office/powerpoint/2010/main" val="1625598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E9D4C2-6D48-4A83-8EA6-54EB08253BD8}"/>
              </a:ext>
            </a:extLst>
          </p:cNvPr>
          <p:cNvSpPr>
            <a:spLocks noGrp="1"/>
          </p:cNvSpPr>
          <p:nvPr>
            <p:ph type="title"/>
          </p:nvPr>
        </p:nvSpPr>
        <p:spPr>
          <a:xfrm>
            <a:off x="2251363" y="109182"/>
            <a:ext cx="9940637" cy="780184"/>
          </a:xfrm>
        </p:spPr>
        <p:txBody>
          <a:bodyPr>
            <a:normAutofit fontScale="90000"/>
          </a:bodyPr>
          <a:lstStyle/>
          <a:p>
            <a:pPr algn="ctr"/>
            <a:r>
              <a:rPr lang="ru-RU" b="1" dirty="0" err="1">
                <a:solidFill>
                  <a:srgbClr val="1F464B"/>
                </a:solidFill>
              </a:rPr>
              <a:t>Дотримання</a:t>
            </a:r>
            <a:r>
              <a:rPr lang="ru-RU" b="1" dirty="0">
                <a:solidFill>
                  <a:srgbClr val="1F464B"/>
                </a:solidFill>
              </a:rPr>
              <a:t> </a:t>
            </a:r>
            <a:r>
              <a:rPr lang="ru-RU" b="1" dirty="0" err="1">
                <a:solidFill>
                  <a:srgbClr val="1F464B"/>
                </a:solidFill>
              </a:rPr>
              <a:t>академічної</a:t>
            </a:r>
            <a:r>
              <a:rPr lang="ru-RU" b="1" dirty="0">
                <a:solidFill>
                  <a:srgbClr val="1F464B"/>
                </a:solidFill>
              </a:rPr>
              <a:t> </a:t>
            </a:r>
            <a:r>
              <a:rPr lang="ru-RU" b="1" dirty="0" err="1">
                <a:solidFill>
                  <a:srgbClr val="1F464B"/>
                </a:solidFill>
              </a:rPr>
              <a:t>доброчесності</a:t>
            </a:r>
            <a:r>
              <a:rPr lang="ru-RU" b="1" dirty="0">
                <a:solidFill>
                  <a:srgbClr val="1F464B"/>
                </a:solidFill>
              </a:rPr>
              <a:t> </a:t>
            </a:r>
            <a:br>
              <a:rPr lang="ru-RU" b="1" dirty="0">
                <a:solidFill>
                  <a:srgbClr val="1F464B"/>
                </a:solidFill>
              </a:rPr>
            </a:br>
            <a:r>
              <a:rPr lang="ru-RU" b="1" dirty="0" err="1">
                <a:solidFill>
                  <a:srgbClr val="1F464B"/>
                </a:solidFill>
              </a:rPr>
              <a:t>під</a:t>
            </a:r>
            <a:r>
              <a:rPr lang="ru-RU" b="1" dirty="0">
                <a:solidFill>
                  <a:srgbClr val="1F464B"/>
                </a:solidFill>
              </a:rPr>
              <a:t> час </a:t>
            </a:r>
            <a:r>
              <a:rPr lang="ru-RU" b="1" dirty="0" err="1">
                <a:solidFill>
                  <a:srgbClr val="1F464B"/>
                </a:solidFill>
              </a:rPr>
              <a:t>атестації</a:t>
            </a:r>
            <a:endParaRPr lang="ru-RU" b="1" dirty="0">
              <a:solidFill>
                <a:srgbClr val="1F464B"/>
              </a:solidFill>
            </a:endParaRPr>
          </a:p>
        </p:txBody>
      </p:sp>
      <p:sp>
        <p:nvSpPr>
          <p:cNvPr id="3" name="Прямоугольник 2"/>
          <p:cNvSpPr/>
          <p:nvPr/>
        </p:nvSpPr>
        <p:spPr>
          <a:xfrm>
            <a:off x="113731" y="964655"/>
            <a:ext cx="11964537" cy="4708981"/>
          </a:xfrm>
          <a:prstGeom prst="rect">
            <a:avLst/>
          </a:prstGeom>
        </p:spPr>
        <p:txBody>
          <a:bodyPr wrap="square">
            <a:spAutoFit/>
          </a:bodyPr>
          <a:lstStyle/>
          <a:p>
            <a:r>
              <a:rPr lang="ru-RU" sz="2000" dirty="0"/>
              <a:t>                </a:t>
            </a:r>
            <a:r>
              <a:rPr lang="ru-RU" sz="2000" dirty="0" err="1"/>
              <a:t>Атестацію</a:t>
            </a:r>
            <a:r>
              <a:rPr lang="ru-RU" sz="2000" dirty="0"/>
              <a:t> </a:t>
            </a:r>
            <a:r>
              <a:rPr lang="ru-RU" sz="2000" dirty="0" err="1"/>
              <a:t>педагогічних</a:t>
            </a:r>
            <a:r>
              <a:rPr lang="ru-RU" sz="2000" dirty="0"/>
              <a:t> </a:t>
            </a:r>
            <a:r>
              <a:rPr lang="ru-RU" sz="2000" dirty="0" err="1"/>
              <a:t>працівників</a:t>
            </a:r>
            <a:r>
              <a:rPr lang="ru-RU" sz="2000" dirty="0"/>
              <a:t> </a:t>
            </a:r>
            <a:r>
              <a:rPr lang="ru-RU" sz="2000" dirty="0" err="1"/>
              <a:t>слід</a:t>
            </a:r>
            <a:r>
              <a:rPr lang="ru-RU" sz="2000" dirty="0"/>
              <a:t> </a:t>
            </a:r>
            <a:r>
              <a:rPr lang="ru-RU" sz="2000" dirty="0" err="1"/>
              <a:t>проводити</a:t>
            </a:r>
            <a:r>
              <a:rPr lang="ru-RU" sz="2000" dirty="0"/>
              <a:t> з </a:t>
            </a:r>
            <a:r>
              <a:rPr lang="ru-RU" sz="2000" dirty="0" err="1"/>
              <a:t>дотриманням</a:t>
            </a:r>
            <a:r>
              <a:rPr lang="ru-RU" sz="2000" dirty="0"/>
              <a:t> </a:t>
            </a:r>
            <a:r>
              <a:rPr lang="ru-RU" sz="2000" dirty="0" err="1"/>
              <a:t>академічної</a:t>
            </a:r>
            <a:r>
              <a:rPr lang="ru-RU" sz="2000" dirty="0"/>
              <a:t> </a:t>
            </a:r>
            <a:r>
              <a:rPr lang="ru-RU" sz="2000" dirty="0" err="1"/>
              <a:t>доброчесності</a:t>
            </a:r>
            <a:r>
              <a:rPr lang="ru-RU" sz="2000" dirty="0"/>
              <a:t>. </a:t>
            </a:r>
          </a:p>
          <a:p>
            <a:r>
              <a:rPr lang="ru-RU" sz="2000" dirty="0"/>
              <a:t>        При </a:t>
            </a:r>
            <a:r>
              <a:rPr lang="ru-RU" sz="2000" dirty="0" err="1"/>
              <a:t>цьому</a:t>
            </a:r>
            <a:r>
              <a:rPr lang="ru-RU" sz="2000" dirty="0"/>
              <a:t>, на  </a:t>
            </a:r>
            <a:r>
              <a:rPr lang="ru-RU" sz="2000" dirty="0" err="1"/>
              <a:t>важливо</a:t>
            </a:r>
            <a:r>
              <a:rPr lang="ru-RU" sz="2000" dirty="0"/>
              <a:t> </a:t>
            </a:r>
            <a:r>
              <a:rPr lang="ru-RU" sz="2000" dirty="0" err="1"/>
              <a:t>врахувати</a:t>
            </a:r>
            <a:r>
              <a:rPr lang="ru-RU" sz="2000" dirty="0"/>
              <a:t> </a:t>
            </a:r>
            <a:r>
              <a:rPr lang="ru-RU" sz="2000" dirty="0" err="1"/>
              <a:t>наступне</a:t>
            </a:r>
            <a:r>
              <a:rPr lang="ru-RU" sz="2000" dirty="0"/>
              <a:t>:</a:t>
            </a:r>
          </a:p>
          <a:p>
            <a:r>
              <a:rPr lang="ru-RU" sz="2000" dirty="0"/>
              <a:t>- не </a:t>
            </a:r>
            <a:r>
              <a:rPr lang="ru-RU" sz="2000" dirty="0" err="1"/>
              <a:t>можна</a:t>
            </a:r>
            <a:r>
              <a:rPr lang="ru-RU" sz="2000" dirty="0"/>
              <a:t> </a:t>
            </a:r>
            <a:r>
              <a:rPr lang="ru-RU" sz="2000" dirty="0" err="1"/>
              <a:t>створювати</a:t>
            </a:r>
            <a:r>
              <a:rPr lang="ru-RU" sz="2000" dirty="0"/>
              <a:t> </a:t>
            </a:r>
            <a:r>
              <a:rPr lang="ru-RU" sz="2000" dirty="0" err="1"/>
              <a:t>перешкоди</a:t>
            </a:r>
            <a:r>
              <a:rPr lang="ru-RU" sz="2000" dirty="0"/>
              <a:t> </a:t>
            </a:r>
            <a:r>
              <a:rPr lang="ru-RU" sz="2000" dirty="0" err="1"/>
              <a:t>проходженню</a:t>
            </a:r>
            <a:r>
              <a:rPr lang="ru-RU" sz="2000" dirty="0"/>
              <a:t> </a:t>
            </a:r>
            <a:r>
              <a:rPr lang="ru-RU" sz="2000" dirty="0" err="1"/>
              <a:t>педагогічним</a:t>
            </a:r>
            <a:r>
              <a:rPr lang="ru-RU" sz="2000" dirty="0"/>
              <a:t> </a:t>
            </a:r>
            <a:r>
              <a:rPr lang="ru-RU" sz="2000" dirty="0" err="1"/>
              <a:t>працівником</a:t>
            </a:r>
            <a:r>
              <a:rPr lang="ru-RU" sz="2000" dirty="0"/>
              <a:t> </a:t>
            </a:r>
            <a:r>
              <a:rPr lang="ru-RU" sz="2000" dirty="0" err="1"/>
              <a:t>атестації</a:t>
            </a:r>
            <a:r>
              <a:rPr lang="ru-RU" sz="2000" dirty="0"/>
              <a:t>, </a:t>
            </a:r>
            <a:r>
              <a:rPr lang="ru-RU" sz="2000" dirty="0" err="1"/>
              <a:t>необґрунтовано</a:t>
            </a:r>
            <a:r>
              <a:rPr lang="ru-RU" sz="2000" dirty="0"/>
              <a:t> </a:t>
            </a:r>
            <a:r>
              <a:rPr lang="ru-RU" sz="2000" dirty="0" err="1"/>
              <a:t>відмовляти</a:t>
            </a:r>
            <a:r>
              <a:rPr lang="ru-RU" sz="2000" dirty="0"/>
              <a:t> у </a:t>
            </a:r>
            <a:r>
              <a:rPr lang="ru-RU" sz="2000" dirty="0" err="1"/>
              <a:t>присвоєнні</a:t>
            </a:r>
            <a:r>
              <a:rPr lang="ru-RU" sz="2000" dirty="0"/>
              <a:t> (</a:t>
            </a:r>
            <a:r>
              <a:rPr lang="ru-RU" sz="2000" dirty="0" err="1"/>
              <a:t>підтвердженні</a:t>
            </a:r>
            <a:r>
              <a:rPr lang="ru-RU" sz="2000" dirty="0"/>
              <a:t>) </a:t>
            </a:r>
            <a:r>
              <a:rPr lang="ru-RU" sz="2000" dirty="0" err="1"/>
              <a:t>кваліфікаційної</a:t>
            </a:r>
            <a:r>
              <a:rPr lang="ru-RU" sz="2000" dirty="0"/>
              <a:t> </a:t>
            </a:r>
            <a:r>
              <a:rPr lang="ru-RU" sz="2000" dirty="0" err="1"/>
              <a:t>категорії</a:t>
            </a:r>
            <a:r>
              <a:rPr lang="ru-RU" sz="2000" dirty="0"/>
              <a:t>, </a:t>
            </a:r>
            <a:r>
              <a:rPr lang="ru-RU" sz="2000" dirty="0" err="1"/>
              <a:t>педагогічного</a:t>
            </a:r>
            <a:r>
              <a:rPr lang="ru-RU" sz="2000" dirty="0"/>
              <a:t> </a:t>
            </a:r>
            <a:r>
              <a:rPr lang="ru-RU" sz="2000" dirty="0" err="1"/>
              <a:t>звання</a:t>
            </a:r>
            <a:r>
              <a:rPr lang="ru-RU" sz="2000" dirty="0"/>
              <a:t> та </a:t>
            </a:r>
            <a:r>
              <a:rPr lang="ru-RU" sz="2000" dirty="0" err="1"/>
              <a:t>встановленні</a:t>
            </a:r>
            <a:r>
              <a:rPr lang="ru-RU" sz="2000" dirty="0"/>
              <a:t> тарифного </a:t>
            </a:r>
            <a:r>
              <a:rPr lang="ru-RU" sz="2000" dirty="0" err="1"/>
              <a:t>розряду</a:t>
            </a:r>
            <a:r>
              <a:rPr lang="ru-RU" sz="2000" dirty="0"/>
              <a:t>;</a:t>
            </a:r>
          </a:p>
          <a:p>
            <a:pPr marL="342900" indent="-342900">
              <a:buFontTx/>
              <a:buChar char="-"/>
            </a:pPr>
            <a:r>
              <a:rPr lang="ru-RU" sz="2000" dirty="0" err="1"/>
              <a:t>педагогічний</a:t>
            </a:r>
            <a:r>
              <a:rPr lang="ru-RU" sz="2000" dirty="0"/>
              <a:t> </a:t>
            </a:r>
            <a:r>
              <a:rPr lang="ru-RU" sz="2000" dirty="0" err="1"/>
              <a:t>працівник</a:t>
            </a:r>
            <a:r>
              <a:rPr lang="ru-RU" sz="2000" dirty="0"/>
              <a:t> за </a:t>
            </a:r>
            <a:r>
              <a:rPr lang="ru-RU" sz="2000" dirty="0" err="1"/>
              <a:t>власним</a:t>
            </a:r>
            <a:r>
              <a:rPr lang="ru-RU" sz="2000" dirty="0"/>
              <a:t> </a:t>
            </a:r>
            <a:r>
              <a:rPr lang="ru-RU" sz="2000" dirty="0" err="1"/>
              <a:t>бажанням</a:t>
            </a:r>
            <a:r>
              <a:rPr lang="ru-RU" sz="2000" dirty="0"/>
              <a:t> </a:t>
            </a:r>
            <a:r>
              <a:rPr lang="ru-RU" sz="2000" dirty="0" err="1"/>
              <a:t>подає</a:t>
            </a:r>
            <a:r>
              <a:rPr lang="ru-RU" sz="2000" dirty="0"/>
              <a:t> </a:t>
            </a:r>
            <a:r>
              <a:rPr lang="ru-RU" sz="2000" dirty="0" err="1"/>
              <a:t>атестаційній</a:t>
            </a:r>
            <a:r>
              <a:rPr lang="ru-RU" sz="2000" dirty="0"/>
              <a:t> </a:t>
            </a:r>
            <a:r>
              <a:rPr lang="ru-RU" sz="2000" dirty="0" err="1"/>
              <a:t>комісії</a:t>
            </a:r>
            <a:r>
              <a:rPr lang="ru-RU" sz="2000" dirty="0"/>
              <a:t> </a:t>
            </a:r>
            <a:r>
              <a:rPr lang="ru-RU" sz="2000" dirty="0" err="1"/>
              <a:t>під</a:t>
            </a:r>
            <a:r>
              <a:rPr lang="ru-RU" sz="2000" dirty="0"/>
              <a:t> час </a:t>
            </a:r>
            <a:r>
              <a:rPr lang="ru-RU" sz="2000" dirty="0" err="1"/>
              <a:t>атестації</a:t>
            </a:r>
            <a:r>
              <a:rPr lang="ru-RU" sz="2000" dirty="0"/>
              <a:t> </a:t>
            </a:r>
            <a:r>
              <a:rPr lang="ru-RU" sz="2000" dirty="0" err="1"/>
              <a:t>всі</a:t>
            </a:r>
            <a:r>
              <a:rPr lang="ru-RU" sz="2000" dirty="0"/>
              <a:t> </a:t>
            </a:r>
            <a:r>
              <a:rPr lang="ru-RU" sz="2000" dirty="0" err="1"/>
              <a:t>матеріали</a:t>
            </a:r>
            <a:r>
              <a:rPr lang="ru-RU" sz="2000" dirty="0"/>
              <a:t>,</a:t>
            </a:r>
          </a:p>
          <a:p>
            <a:r>
              <a:rPr lang="ru-RU" sz="2000" dirty="0" err="1"/>
              <a:t>які</a:t>
            </a:r>
            <a:r>
              <a:rPr lang="ru-RU" sz="2000" dirty="0"/>
              <a:t>, на </a:t>
            </a:r>
            <a:r>
              <a:rPr lang="ru-RU" sz="2000" dirty="0" err="1"/>
              <a:t>його</a:t>
            </a:r>
            <a:r>
              <a:rPr lang="ru-RU" sz="2000" dirty="0"/>
              <a:t> думку, </a:t>
            </a:r>
            <a:r>
              <a:rPr lang="ru-RU" sz="2000" dirty="0" err="1"/>
              <a:t>підтверджують</a:t>
            </a:r>
            <a:r>
              <a:rPr lang="ru-RU" sz="2000" dirty="0"/>
              <a:t> </a:t>
            </a:r>
            <a:r>
              <a:rPr lang="ru-RU" sz="2000" dirty="0" err="1"/>
              <a:t>його</a:t>
            </a:r>
            <a:r>
              <a:rPr lang="ru-RU" sz="2000" dirty="0"/>
              <a:t> </a:t>
            </a:r>
            <a:r>
              <a:rPr lang="ru-RU" sz="2000" dirty="0" err="1"/>
              <a:t>педагогічну</a:t>
            </a:r>
            <a:r>
              <a:rPr lang="ru-RU" sz="2000" dirty="0"/>
              <a:t> </a:t>
            </a:r>
            <a:r>
              <a:rPr lang="ru-RU" sz="2000" dirty="0" err="1"/>
              <a:t>майстерність</a:t>
            </a:r>
            <a:r>
              <a:rPr lang="ru-RU" sz="2000" dirty="0"/>
              <a:t>. При </a:t>
            </a:r>
            <a:r>
              <a:rPr lang="ru-RU" sz="2000" dirty="0" err="1"/>
              <a:t>цьому</a:t>
            </a:r>
            <a:r>
              <a:rPr lang="ru-RU" sz="2000" dirty="0"/>
              <a:t> педагог </a:t>
            </a:r>
            <a:r>
              <a:rPr lang="ru-RU" sz="2000" dirty="0" err="1"/>
              <a:t>має</a:t>
            </a:r>
            <a:r>
              <a:rPr lang="ru-RU" sz="2000" dirty="0"/>
              <a:t> </a:t>
            </a:r>
            <a:r>
              <a:rPr lang="ru-RU" sz="2000" dirty="0" err="1"/>
              <a:t>дотримуватися</a:t>
            </a:r>
            <a:r>
              <a:rPr lang="ru-RU" sz="2000" dirty="0"/>
              <a:t> принципу </a:t>
            </a:r>
            <a:r>
              <a:rPr lang="ru-RU" sz="2000" dirty="0" err="1"/>
              <a:t>академічної</a:t>
            </a:r>
            <a:r>
              <a:rPr lang="ru-RU" sz="2000" dirty="0"/>
              <a:t> </a:t>
            </a:r>
            <a:r>
              <a:rPr lang="ru-RU" sz="2000" dirty="0" err="1"/>
              <a:t>доброчесності</a:t>
            </a:r>
            <a:r>
              <a:rPr lang="ru-RU" sz="2000" dirty="0"/>
              <a:t>, </a:t>
            </a:r>
            <a:r>
              <a:rPr lang="ru-RU" sz="2000" dirty="0" err="1"/>
              <a:t>визначеного</a:t>
            </a:r>
            <a:r>
              <a:rPr lang="ru-RU" sz="2000" dirty="0"/>
              <a:t>  </a:t>
            </a:r>
            <a:r>
              <a:rPr lang="ru-RU" sz="2000" dirty="0" err="1"/>
              <a:t>статтею</a:t>
            </a:r>
            <a:r>
              <a:rPr lang="ru-RU" sz="2000" dirty="0"/>
              <a:t> 42 Закону </a:t>
            </a:r>
            <a:r>
              <a:rPr lang="ru-RU" sz="2000" dirty="0" err="1"/>
              <a:t>України</a:t>
            </a:r>
            <a:r>
              <a:rPr lang="ru-RU" sz="2000" dirty="0"/>
              <a:t> «Про </a:t>
            </a:r>
            <a:r>
              <a:rPr lang="ru-RU" sz="2000" dirty="0" err="1"/>
              <a:t>освіту</a:t>
            </a:r>
            <a:r>
              <a:rPr lang="ru-RU" sz="2000" dirty="0"/>
              <a:t>», </a:t>
            </a:r>
            <a:r>
              <a:rPr lang="ru-RU" sz="2000" dirty="0" err="1"/>
              <a:t>тобто</a:t>
            </a:r>
            <a:r>
              <a:rPr lang="ru-RU" sz="2000"/>
              <a:t>: </a:t>
            </a:r>
          </a:p>
          <a:p>
            <a:r>
              <a:rPr lang="ru-RU" sz="2000"/>
              <a:t>не </a:t>
            </a:r>
            <a:r>
              <a:rPr lang="ru-RU" sz="2000" dirty="0" err="1"/>
              <a:t>запозичувати</a:t>
            </a:r>
            <a:r>
              <a:rPr lang="ru-RU" sz="2000" dirty="0"/>
              <a:t> </a:t>
            </a:r>
            <a:r>
              <a:rPr lang="ru-RU" sz="2000" dirty="0" err="1"/>
              <a:t>посилання</a:t>
            </a:r>
            <a:r>
              <a:rPr lang="ru-RU" sz="2000" dirty="0"/>
              <a:t> на </a:t>
            </a:r>
            <a:r>
              <a:rPr lang="ru-RU" sz="2000" dirty="0" err="1"/>
              <a:t>джерела</a:t>
            </a:r>
            <a:r>
              <a:rPr lang="ru-RU" sz="2000" dirty="0"/>
              <a:t> </a:t>
            </a:r>
            <a:r>
              <a:rPr lang="ru-RU" sz="2000" dirty="0" err="1"/>
              <a:t>інформації</a:t>
            </a:r>
            <a:r>
              <a:rPr lang="ru-RU" sz="2000" dirty="0"/>
              <a:t> у </a:t>
            </a:r>
            <a:r>
              <a:rPr lang="ru-RU" sz="2000" dirty="0" err="1"/>
              <a:t>разі</a:t>
            </a:r>
            <a:r>
              <a:rPr lang="ru-RU" sz="2000" dirty="0"/>
              <a:t> </a:t>
            </a:r>
            <a:r>
              <a:rPr lang="ru-RU" sz="2000" dirty="0" err="1"/>
              <a:t>використання</a:t>
            </a:r>
            <a:r>
              <a:rPr lang="ru-RU" sz="2000" dirty="0"/>
              <a:t> </a:t>
            </a:r>
            <a:r>
              <a:rPr lang="ru-RU" sz="2000" dirty="0" err="1"/>
              <a:t>ідей</a:t>
            </a:r>
            <a:r>
              <a:rPr lang="ru-RU" sz="2000" dirty="0"/>
              <a:t>, </a:t>
            </a:r>
            <a:r>
              <a:rPr lang="ru-RU" sz="2000" dirty="0" err="1"/>
              <a:t>розробок</a:t>
            </a:r>
            <a:r>
              <a:rPr lang="ru-RU" sz="2000" dirty="0"/>
              <a:t>, </a:t>
            </a:r>
            <a:r>
              <a:rPr lang="ru-RU" sz="2000" dirty="0" err="1"/>
              <a:t>тверджень</a:t>
            </a:r>
            <a:r>
              <a:rPr lang="ru-RU" sz="2000" dirty="0"/>
              <a:t>, </a:t>
            </a:r>
            <a:r>
              <a:rPr lang="ru-RU" sz="2000" dirty="0" err="1"/>
              <a:t>відомостей</a:t>
            </a:r>
            <a:r>
              <a:rPr lang="ru-RU" sz="2000" dirty="0"/>
              <a:t>; </a:t>
            </a:r>
            <a:r>
              <a:rPr lang="ru-RU" sz="2000" dirty="0" err="1"/>
              <a:t>дотримуватися</a:t>
            </a:r>
            <a:r>
              <a:rPr lang="ru-RU" sz="2000" dirty="0"/>
              <a:t> норм </a:t>
            </a:r>
            <a:r>
              <a:rPr lang="ru-RU" sz="2000" dirty="0" err="1"/>
              <a:t>законодавства</a:t>
            </a:r>
            <a:r>
              <a:rPr lang="ru-RU" sz="2000" dirty="0"/>
              <a:t> про </a:t>
            </a:r>
            <a:r>
              <a:rPr lang="ru-RU" sz="2000" dirty="0" err="1"/>
              <a:t>авторське</a:t>
            </a:r>
            <a:r>
              <a:rPr lang="ru-RU" sz="2000" dirty="0"/>
              <a:t> право і </a:t>
            </a:r>
            <a:r>
              <a:rPr lang="ru-RU" sz="2000" dirty="0" err="1"/>
              <a:t>суміжні</a:t>
            </a:r>
            <a:r>
              <a:rPr lang="ru-RU" sz="2000" dirty="0"/>
              <a:t> права; </a:t>
            </a:r>
            <a:r>
              <a:rPr lang="ru-RU" sz="2000" dirty="0" err="1"/>
              <a:t>надавати</a:t>
            </a:r>
            <a:r>
              <a:rPr lang="ru-RU" sz="2000" dirty="0"/>
              <a:t> </a:t>
            </a:r>
            <a:r>
              <a:rPr lang="ru-RU" sz="2000" dirty="0" err="1"/>
              <a:t>достовірну</a:t>
            </a:r>
            <a:r>
              <a:rPr lang="ru-RU" sz="2000" dirty="0"/>
              <a:t> </a:t>
            </a:r>
            <a:r>
              <a:rPr lang="ru-RU" sz="2000" dirty="0" err="1"/>
              <a:t>інформації</a:t>
            </a:r>
            <a:r>
              <a:rPr lang="ru-RU" sz="2000" dirty="0"/>
              <a:t> про методики і </a:t>
            </a:r>
            <a:r>
              <a:rPr lang="ru-RU" sz="2000" dirty="0" err="1"/>
              <a:t>результати</a:t>
            </a:r>
            <a:r>
              <a:rPr lang="ru-RU" sz="2000" dirty="0"/>
              <a:t> </a:t>
            </a:r>
            <a:r>
              <a:rPr lang="ru-RU" sz="2000" dirty="0" err="1"/>
              <a:t>досліджень</a:t>
            </a:r>
            <a:r>
              <a:rPr lang="ru-RU" sz="2000" dirty="0"/>
              <a:t>, </a:t>
            </a:r>
            <a:r>
              <a:rPr lang="ru-RU" sz="2000" dirty="0" err="1"/>
              <a:t>джерела</a:t>
            </a:r>
            <a:r>
              <a:rPr lang="ru-RU" sz="2000" dirty="0"/>
              <a:t> </a:t>
            </a:r>
            <a:r>
              <a:rPr lang="ru-RU" sz="2000" dirty="0" err="1"/>
              <a:t>використаної</a:t>
            </a:r>
            <a:r>
              <a:rPr lang="ru-RU" sz="2000" dirty="0"/>
              <a:t> </a:t>
            </a:r>
            <a:r>
              <a:rPr lang="ru-RU" sz="2000" dirty="0" err="1"/>
              <a:t>інформації</a:t>
            </a:r>
            <a:r>
              <a:rPr lang="ru-RU" sz="2000" dirty="0"/>
              <a:t> та </a:t>
            </a:r>
            <a:r>
              <a:rPr lang="ru-RU" sz="2000" dirty="0" err="1"/>
              <a:t>власну</a:t>
            </a:r>
            <a:r>
              <a:rPr lang="ru-RU" sz="2000" dirty="0"/>
              <a:t> </a:t>
            </a:r>
            <a:r>
              <a:rPr lang="ru-RU" sz="2000" dirty="0" err="1"/>
              <a:t>педагогічну</a:t>
            </a:r>
            <a:r>
              <a:rPr lang="ru-RU" sz="2000" dirty="0"/>
              <a:t> (</a:t>
            </a:r>
            <a:r>
              <a:rPr lang="ru-RU" sz="2000" dirty="0" err="1"/>
              <a:t>науково-педагогічну</a:t>
            </a:r>
            <a:r>
              <a:rPr lang="ru-RU" sz="2000" dirty="0"/>
              <a:t>, </a:t>
            </a:r>
            <a:r>
              <a:rPr lang="ru-RU" sz="2000" dirty="0" err="1"/>
              <a:t>творчу</a:t>
            </a:r>
            <a:r>
              <a:rPr lang="ru-RU" sz="2000" dirty="0"/>
              <a:t>) </a:t>
            </a:r>
            <a:r>
              <a:rPr lang="ru-RU" sz="2000" dirty="0" err="1"/>
              <a:t>діяльність</a:t>
            </a:r>
            <a:r>
              <a:rPr lang="ru-RU" sz="2000" dirty="0"/>
              <a:t>; </a:t>
            </a:r>
          </a:p>
          <a:p>
            <a:r>
              <a:rPr lang="ru-RU" sz="2000" dirty="0"/>
              <a:t>- </a:t>
            </a:r>
            <a:r>
              <a:rPr lang="ru-RU" sz="2000" dirty="0" err="1"/>
              <a:t>під</a:t>
            </a:r>
            <a:r>
              <a:rPr lang="ru-RU" sz="2000" dirty="0"/>
              <a:t> час </a:t>
            </a:r>
            <a:r>
              <a:rPr lang="ru-RU" sz="2000" dirty="0" err="1"/>
              <a:t>вивчення</a:t>
            </a:r>
            <a:r>
              <a:rPr lang="ru-RU" sz="2000" dirty="0"/>
              <a:t> практичного </a:t>
            </a:r>
            <a:r>
              <a:rPr lang="ru-RU" sz="2000" dirty="0" err="1"/>
              <a:t>досвіду</a:t>
            </a:r>
            <a:r>
              <a:rPr lang="ru-RU" sz="2000" dirty="0"/>
              <a:t> </a:t>
            </a:r>
            <a:r>
              <a:rPr lang="ru-RU" sz="2000" dirty="0" err="1"/>
              <a:t>роботи</a:t>
            </a:r>
            <a:r>
              <a:rPr lang="ru-RU" sz="2000" dirty="0"/>
              <a:t> учителя (п. 6 р.3 </a:t>
            </a:r>
            <a:r>
              <a:rPr lang="ru-RU" sz="2000" dirty="0" err="1"/>
              <a:t>Положення</a:t>
            </a:r>
            <a:r>
              <a:rPr lang="ru-RU" sz="2000" dirty="0"/>
              <a:t>) </a:t>
            </a:r>
            <a:r>
              <a:rPr lang="ru-RU" sz="2000" dirty="0" err="1"/>
              <a:t>педагогічному</a:t>
            </a:r>
            <a:r>
              <a:rPr lang="ru-RU" sz="2000" dirty="0"/>
              <a:t> </a:t>
            </a:r>
            <a:r>
              <a:rPr lang="ru-RU" sz="2000" dirty="0" err="1"/>
              <a:t>працівникові</a:t>
            </a:r>
            <a:r>
              <a:rPr lang="ru-RU" sz="2000" dirty="0"/>
              <a:t> </a:t>
            </a:r>
            <a:r>
              <a:rPr lang="ru-RU" sz="2000" dirty="0" err="1"/>
              <a:t>потрібно</a:t>
            </a:r>
            <a:r>
              <a:rPr lang="ru-RU" sz="2000" dirty="0"/>
              <a:t> </a:t>
            </a:r>
            <a:r>
              <a:rPr lang="ru-RU" sz="2000" dirty="0" err="1"/>
              <a:t>продемонструвати</a:t>
            </a:r>
            <a:r>
              <a:rPr lang="ru-RU" sz="2000" dirty="0"/>
              <a:t> </a:t>
            </a:r>
            <a:r>
              <a:rPr lang="ru-RU" sz="2000" dirty="0" err="1"/>
              <a:t>формування</a:t>
            </a:r>
            <a:r>
              <a:rPr lang="ru-RU" sz="2000" dirty="0"/>
              <a:t> </a:t>
            </a:r>
            <a:r>
              <a:rPr lang="ru-RU" sz="2000" dirty="0" err="1"/>
              <a:t>культури</a:t>
            </a:r>
            <a:r>
              <a:rPr lang="ru-RU" sz="2000" dirty="0"/>
              <a:t> </a:t>
            </a:r>
            <a:r>
              <a:rPr lang="ru-RU" sz="2000" dirty="0" err="1"/>
              <a:t>академічної</a:t>
            </a:r>
            <a:r>
              <a:rPr lang="ru-RU" sz="2000" dirty="0"/>
              <a:t> </a:t>
            </a:r>
            <a:r>
              <a:rPr lang="ru-RU" sz="2000" dirty="0" err="1"/>
              <a:t>доброчесності</a:t>
            </a:r>
            <a:r>
              <a:rPr lang="ru-RU" sz="2000" dirty="0"/>
              <a:t> в </a:t>
            </a:r>
            <a:r>
              <a:rPr lang="ru-RU" sz="2000" dirty="0" err="1"/>
              <a:t>учнів</a:t>
            </a:r>
            <a:r>
              <a:rPr lang="ru-RU" sz="2000" dirty="0"/>
              <a:t>/</a:t>
            </a:r>
            <a:r>
              <a:rPr lang="ru-RU" sz="2000" dirty="0" err="1"/>
              <a:t>учениць</a:t>
            </a:r>
            <a:r>
              <a:rPr lang="ru-RU" sz="2000" dirty="0"/>
              <a:t> та </a:t>
            </a:r>
            <a:r>
              <a:rPr lang="ru-RU" sz="2000" dirty="0" err="1"/>
              <a:t>об’єктивне</a:t>
            </a:r>
            <a:r>
              <a:rPr lang="ru-RU" sz="2000" dirty="0"/>
              <a:t> </a:t>
            </a:r>
            <a:r>
              <a:rPr lang="ru-RU" sz="2000" dirty="0" err="1"/>
              <a:t>оцінювання</a:t>
            </a:r>
            <a:r>
              <a:rPr lang="ru-RU" sz="2000" dirty="0"/>
              <a:t> </a:t>
            </a:r>
            <a:r>
              <a:rPr lang="ru-RU" sz="2000" dirty="0" err="1"/>
              <a:t>результатів</a:t>
            </a:r>
            <a:r>
              <a:rPr lang="ru-RU" sz="2000" dirty="0"/>
              <a:t> </a:t>
            </a:r>
            <a:r>
              <a:rPr lang="ru-RU" sz="2000" dirty="0" err="1"/>
              <a:t>їхнього</a:t>
            </a:r>
            <a:r>
              <a:rPr lang="ru-RU" sz="2000" dirty="0"/>
              <a:t> </a:t>
            </a:r>
            <a:r>
              <a:rPr lang="ru-RU" sz="2000" dirty="0" err="1"/>
              <a:t>навчання</a:t>
            </a:r>
            <a:r>
              <a:rPr lang="ru-RU" sz="2000" dirty="0"/>
              <a:t>.</a:t>
            </a:r>
          </a:p>
        </p:txBody>
      </p:sp>
    </p:spTree>
    <p:extLst>
      <p:ext uri="{BB962C8B-B14F-4D97-AF65-F5344CB8AC3E}">
        <p14:creationId xmlns:p14="http://schemas.microsoft.com/office/powerpoint/2010/main" val="1478959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09769" y="1844675"/>
            <a:ext cx="4800873" cy="2808288"/>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Рішення атестаційної комісії є підставою для видання (не пізніше </a:t>
            </a:r>
            <a:r>
              <a:rPr lang="uk-UA" altLang="x-none" u="sng" dirty="0">
                <a:solidFill>
                  <a:srgbClr val="000000"/>
                </a:solidFill>
                <a:latin typeface="Times New Roman" panose="02020603050405020304" pitchFamily="18" charset="0"/>
                <a:cs typeface="Times New Roman" panose="02020603050405020304" pitchFamily="18" charset="0"/>
              </a:rPr>
              <a:t>трьох робочих днів</a:t>
            </a:r>
            <a:r>
              <a:rPr lang="uk-UA" altLang="x-none" dirty="0">
                <a:solidFill>
                  <a:srgbClr val="000000"/>
                </a:solidFill>
                <a:latin typeface="Times New Roman" panose="02020603050405020304" pitchFamily="18" charset="0"/>
                <a:cs typeface="Times New Roman" panose="02020603050405020304" pitchFamily="18" charset="0"/>
              </a:rPr>
              <a:t>) відповідного </a:t>
            </a:r>
            <a:r>
              <a:rPr lang="uk-UA" altLang="x-none" b="1" dirty="0">
                <a:solidFill>
                  <a:srgbClr val="1826AC"/>
                </a:solidFill>
                <a:latin typeface="Times New Roman" panose="02020603050405020304" pitchFamily="18" charset="0"/>
                <a:cs typeface="Times New Roman" panose="02020603050405020304" pitchFamily="18" charset="0"/>
              </a:rPr>
              <a:t>наказу</a:t>
            </a:r>
            <a:r>
              <a:rPr lang="uk-UA" altLang="x-none" dirty="0">
                <a:solidFill>
                  <a:srgbClr val="000000"/>
                </a:solidFill>
                <a:latin typeface="Times New Roman" panose="02020603050405020304" pitchFamily="18" charset="0"/>
                <a:cs typeface="Times New Roman" panose="02020603050405020304" pitchFamily="18" charset="0"/>
              </a:rPr>
              <a:t> керівником закладу освіти.</a:t>
            </a:r>
          </a:p>
          <a:p>
            <a:pPr algn="just">
              <a:lnSpc>
                <a:spcPct val="107000"/>
              </a:lnSpc>
              <a:defRPr/>
            </a:pPr>
            <a:endParaRPr lang="uk-UA" altLang="x-none" dirty="0">
              <a:solidFill>
                <a:srgbClr val="000000"/>
              </a:solidFill>
              <a:latin typeface="Times New Roman" panose="02020603050405020304" pitchFamily="18" charset="0"/>
              <a:cs typeface="Times New Roman" panose="02020603050405020304" pitchFamily="18" charset="0"/>
            </a:endParaRPr>
          </a:p>
          <a:p>
            <a:pPr algn="just">
              <a:lnSpc>
                <a:spcPct val="107000"/>
              </a:lnSpc>
              <a:defRPr/>
            </a:pPr>
            <a:r>
              <a:rPr lang="uk-UA" altLang="x-none" dirty="0">
                <a:solidFill>
                  <a:srgbClr val="000000"/>
                </a:solidFill>
                <a:latin typeface="Times New Roman" panose="02020603050405020304" pitchFamily="18" charset="0"/>
                <a:cs typeface="Times New Roman" panose="02020603050405020304" pitchFamily="18" charset="0"/>
              </a:rPr>
              <a:t>Педагогічні працівники повинні бути </a:t>
            </a:r>
            <a:r>
              <a:rPr lang="uk-UA" altLang="x-none" b="1" dirty="0">
                <a:solidFill>
                  <a:srgbClr val="1826AC"/>
                </a:solidFill>
                <a:latin typeface="Times New Roman" panose="02020603050405020304" pitchFamily="18" charset="0"/>
                <a:cs typeface="Times New Roman" panose="02020603050405020304" pitchFamily="18" charset="0"/>
              </a:rPr>
              <a:t>ознайомлені</a:t>
            </a:r>
            <a:r>
              <a:rPr lang="uk-UA" altLang="x-none" dirty="0">
                <a:solidFill>
                  <a:srgbClr val="000000"/>
                </a:solidFill>
                <a:latin typeface="Times New Roman" panose="02020603050405020304" pitchFamily="18" charset="0"/>
                <a:cs typeface="Times New Roman" panose="02020603050405020304" pitchFamily="18" charset="0"/>
              </a:rPr>
              <a:t> з наказом упродовж </a:t>
            </a:r>
            <a:r>
              <a:rPr lang="uk-UA" altLang="x-none" u="sng" dirty="0">
                <a:solidFill>
                  <a:srgbClr val="000000"/>
                </a:solidFill>
                <a:latin typeface="Times New Roman" panose="02020603050405020304" pitchFamily="18" charset="0"/>
                <a:cs typeface="Times New Roman" panose="02020603050405020304" pitchFamily="18" charset="0"/>
              </a:rPr>
              <a:t>трьох робочих днів</a:t>
            </a:r>
            <a:r>
              <a:rPr lang="uk-UA" altLang="x-none" dirty="0">
                <a:solidFill>
                  <a:srgbClr val="000000"/>
                </a:solidFill>
                <a:latin typeface="Times New Roman" panose="02020603050405020304" pitchFamily="18" charset="0"/>
                <a:cs typeface="Times New Roman" panose="02020603050405020304" pitchFamily="18" charset="0"/>
              </a:rPr>
              <a:t> із дати його видання під підпис.</a:t>
            </a:r>
            <a:endParaRPr lang="uk-UA" altLang="x-none" dirty="0">
              <a:solidFill>
                <a:srgbClr val="000000"/>
              </a:solidFill>
              <a:ea typeface="Calibri" panose="020F0502020204030204" pitchFamily="34" charset="0"/>
              <a:cs typeface="Times New Roman" panose="02020603050405020304" pitchFamily="18" charset="0"/>
            </a:endParaRPr>
          </a:p>
        </p:txBody>
      </p:sp>
      <p:sp>
        <p:nvSpPr>
          <p:cNvPr id="3" name="Прямокутник: округлені кути 2"/>
          <p:cNvSpPr/>
          <p:nvPr/>
        </p:nvSpPr>
        <p:spPr>
          <a:xfrm>
            <a:off x="5838548" y="2976563"/>
            <a:ext cx="5639093" cy="37433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defRPr/>
            </a:pPr>
            <a:r>
              <a:rPr lang="uk-UA" altLang="x-none">
                <a:solidFill>
                  <a:srgbClr val="000000"/>
                </a:solidFill>
                <a:latin typeface="Times New Roman" panose="02020603050405020304" pitchFamily="18" charset="0"/>
                <a:cs typeface="Times New Roman" panose="02020603050405020304" pitchFamily="18" charset="0"/>
              </a:rPr>
              <a:t>Наказ за результатами атестації </a:t>
            </a:r>
            <a:r>
              <a:rPr lang="uk-UA" altLang="x-none" u="sng">
                <a:solidFill>
                  <a:srgbClr val="000000"/>
                </a:solidFill>
                <a:latin typeface="Times New Roman" panose="02020603050405020304" pitchFamily="18" charset="0"/>
                <a:cs typeface="Times New Roman" panose="02020603050405020304" pitchFamily="18" charset="0"/>
              </a:rPr>
              <a:t>упродовж трьох робочих днів</a:t>
            </a:r>
            <a:r>
              <a:rPr lang="uk-UA" altLang="x-none">
                <a:solidFill>
                  <a:srgbClr val="000000"/>
                </a:solidFill>
                <a:latin typeface="Times New Roman" panose="02020603050405020304" pitchFamily="18" charset="0"/>
                <a:cs typeface="Times New Roman" panose="02020603050405020304" pitchFamily="18" charset="0"/>
              </a:rPr>
              <a:t> із дня його прийняття має бути </a:t>
            </a:r>
            <a:r>
              <a:rPr lang="uk-UA" altLang="x-none" b="1">
                <a:solidFill>
                  <a:srgbClr val="1826AC"/>
                </a:solidFill>
                <a:latin typeface="Times New Roman" panose="02020603050405020304" pitchFamily="18" charset="0"/>
                <a:cs typeface="Times New Roman" panose="02020603050405020304" pitchFamily="18" charset="0"/>
              </a:rPr>
              <a:t>поданий до бухгалтерії </a:t>
            </a:r>
            <a:r>
              <a:rPr lang="uk-UA" altLang="x-none">
                <a:solidFill>
                  <a:srgbClr val="000000"/>
                </a:solidFill>
                <a:latin typeface="Times New Roman" panose="02020603050405020304" pitchFamily="18" charset="0"/>
                <a:cs typeface="Times New Roman" panose="02020603050405020304" pitchFamily="18" charset="0"/>
              </a:rPr>
              <a:t>закладу освіти, де працює педагогічний працівник, чи до централізованої бухгалтерії, що здійснює бухгалтерський облік відповідного закладу освіти, для нарахування заробітної плати та проведення відповідного перерахунку. </a:t>
            </a:r>
          </a:p>
          <a:p>
            <a:pPr algn="just">
              <a:lnSpc>
                <a:spcPct val="107000"/>
              </a:lnSpc>
              <a:defRPr/>
            </a:pPr>
            <a:r>
              <a:rPr lang="uk-UA" altLang="x-none">
                <a:solidFill>
                  <a:srgbClr val="000000"/>
                </a:solidFill>
                <a:latin typeface="Times New Roman" panose="02020603050405020304" pitchFamily="18" charset="0"/>
                <a:cs typeface="Times New Roman" panose="02020603050405020304" pitchFamily="18" charset="0"/>
              </a:rPr>
              <a:t>Оплата праці з урахуванням результатів атестації проводиться </a:t>
            </a:r>
            <a:r>
              <a:rPr lang="uk-UA" altLang="x-none" u="sng">
                <a:solidFill>
                  <a:srgbClr val="000000"/>
                </a:solidFill>
                <a:latin typeface="Times New Roman" panose="02020603050405020304" pitchFamily="18" charset="0"/>
                <a:cs typeface="Times New Roman" panose="02020603050405020304" pitchFamily="18" charset="0"/>
              </a:rPr>
              <a:t>з дати видання наказу </a:t>
            </a:r>
            <a:r>
              <a:rPr lang="uk-UA" altLang="x-none">
                <a:solidFill>
                  <a:srgbClr val="000000"/>
                </a:solidFill>
                <a:latin typeface="Times New Roman" panose="02020603050405020304" pitchFamily="18" charset="0"/>
                <a:cs typeface="Times New Roman" panose="02020603050405020304" pitchFamily="18" charset="0"/>
              </a:rPr>
              <a:t>за результатами атестації.</a:t>
            </a:r>
            <a:endParaRPr lang="uk-UA" altLang="x-none">
              <a:solidFill>
                <a:srgbClr val="000000"/>
              </a:solidFill>
              <a:ea typeface="Calibri" panose="020F0502020204030204" pitchFamily="34" charset="0"/>
              <a:cs typeface="Times New Roman" panose="02020603050405020304" pitchFamily="18" charset="0"/>
            </a:endParaRPr>
          </a:p>
        </p:txBody>
      </p:sp>
      <p:sp>
        <p:nvSpPr>
          <p:cNvPr id="4" name="Овал 3"/>
          <p:cNvSpPr/>
          <p:nvPr/>
        </p:nvSpPr>
        <p:spPr>
          <a:xfrm>
            <a:off x="3481657" y="138112"/>
            <a:ext cx="495373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t>Управлінські дії керівника:</a:t>
            </a:r>
            <a:endParaRPr lang="x-none" sz="2000" b="1" dirty="0"/>
          </a:p>
        </p:txBody>
      </p:sp>
      <p:pic>
        <p:nvPicPr>
          <p:cNvPr id="33797" name="Picture 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9072" y="5445126"/>
            <a:ext cx="75591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xmlns="" id="{2898F03A-B494-4F37-B16E-F3AD55B299B8}"/>
              </a:ext>
            </a:extLst>
          </p:cNvPr>
          <p:cNvPicPr>
            <a:picLocks noChangeAspect="1"/>
          </p:cNvPicPr>
          <p:nvPr/>
        </p:nvPicPr>
        <p:blipFill>
          <a:blip r:embed="rId3"/>
          <a:stretch>
            <a:fillRect/>
          </a:stretch>
        </p:blipFill>
        <p:spPr>
          <a:xfrm>
            <a:off x="8435392" y="1474994"/>
            <a:ext cx="981541" cy="1079086"/>
          </a:xfrm>
          <a:prstGeom prst="rect">
            <a:avLst/>
          </a:prstGeom>
        </p:spPr>
      </p:pic>
    </p:spTree>
    <p:extLst>
      <p:ext uri="{BB962C8B-B14F-4D97-AF65-F5344CB8AC3E}">
        <p14:creationId xmlns:p14="http://schemas.microsoft.com/office/powerpoint/2010/main" val="1632841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666" y="1302241"/>
            <a:ext cx="11074397" cy="3170099"/>
          </a:xfrm>
          <a:prstGeom prst="rect">
            <a:avLst/>
          </a:prstGeom>
        </p:spPr>
        <p:txBody>
          <a:bodyPr wrap="square">
            <a:spAutoFit/>
          </a:bodyPr>
          <a:lstStyle/>
          <a:p>
            <a:pPr algn="ctr"/>
            <a:r>
              <a:rPr lang="ru-RU" sz="2000" b="1" u="sng" dirty="0" err="1" smtClean="0">
                <a:solidFill>
                  <a:srgbClr val="1F464B"/>
                </a:solidFill>
                <a:latin typeface="+mj-lt"/>
              </a:rPr>
              <a:t>Проєктування</a:t>
            </a:r>
            <a:r>
              <a:rPr lang="ru-RU" sz="2000" b="1" u="sng" dirty="0" smtClean="0">
                <a:solidFill>
                  <a:srgbClr val="1F464B"/>
                </a:solidFill>
                <a:latin typeface="+mj-lt"/>
              </a:rPr>
              <a:t> </a:t>
            </a:r>
            <a:r>
              <a:rPr lang="ru-RU" sz="2000" b="1" u="sng" dirty="0" err="1">
                <a:solidFill>
                  <a:srgbClr val="1F464B"/>
                </a:solidFill>
                <a:latin typeface="+mj-lt"/>
              </a:rPr>
              <a:t>свого</a:t>
            </a:r>
            <a:r>
              <a:rPr lang="ru-RU" sz="2000" b="1" u="sng" dirty="0">
                <a:solidFill>
                  <a:srgbClr val="1F464B"/>
                </a:solidFill>
                <a:latin typeface="+mj-lt"/>
              </a:rPr>
              <a:t> </a:t>
            </a:r>
            <a:r>
              <a:rPr lang="ru-RU" sz="2000" b="1" u="sng" dirty="0" err="1">
                <a:solidFill>
                  <a:srgbClr val="1F464B"/>
                </a:solidFill>
                <a:latin typeface="+mj-lt"/>
              </a:rPr>
              <a:t>професійного</a:t>
            </a:r>
            <a:r>
              <a:rPr lang="ru-RU" sz="2000" b="1" u="sng" dirty="0">
                <a:solidFill>
                  <a:srgbClr val="1F464B"/>
                </a:solidFill>
                <a:latin typeface="+mj-lt"/>
              </a:rPr>
              <a:t> </a:t>
            </a:r>
            <a:r>
              <a:rPr lang="ru-RU" sz="2000" b="1" u="sng" dirty="0" err="1">
                <a:solidFill>
                  <a:srgbClr val="1F464B"/>
                </a:solidFill>
                <a:latin typeface="+mj-lt"/>
              </a:rPr>
              <a:t>розвитку</a:t>
            </a:r>
            <a:r>
              <a:rPr lang="ru-RU" sz="2000" b="1" u="sng" dirty="0">
                <a:solidFill>
                  <a:srgbClr val="1F464B"/>
                </a:solidFill>
                <a:latin typeface="+mj-lt"/>
              </a:rPr>
              <a:t>: </a:t>
            </a:r>
            <a:r>
              <a:rPr lang="ru-RU" sz="2000" b="1" u="sng" dirty="0" err="1">
                <a:solidFill>
                  <a:srgbClr val="1F464B"/>
                </a:solidFill>
                <a:latin typeface="+mj-lt"/>
              </a:rPr>
              <a:t>чарівна</a:t>
            </a:r>
            <a:r>
              <a:rPr lang="ru-RU" sz="2000" b="1" u="sng" dirty="0">
                <a:solidFill>
                  <a:srgbClr val="1F464B"/>
                </a:solidFill>
                <a:latin typeface="+mj-lt"/>
              </a:rPr>
              <a:t> </a:t>
            </a:r>
            <a:r>
              <a:rPr lang="ru-RU" sz="2000" b="1" u="sng" dirty="0" err="1">
                <a:solidFill>
                  <a:srgbClr val="1F464B"/>
                </a:solidFill>
                <a:latin typeface="+mj-lt"/>
              </a:rPr>
              <a:t>паличка</a:t>
            </a:r>
            <a:r>
              <a:rPr lang="ru-RU" sz="2000" b="1" u="sng" dirty="0">
                <a:solidFill>
                  <a:srgbClr val="1F464B"/>
                </a:solidFill>
                <a:latin typeface="+mj-lt"/>
              </a:rPr>
              <a:t> </a:t>
            </a:r>
            <a:r>
              <a:rPr lang="ru-RU" sz="2000" b="1" u="sng" dirty="0" err="1">
                <a:solidFill>
                  <a:srgbClr val="1F464B"/>
                </a:solidFill>
                <a:latin typeface="+mj-lt"/>
              </a:rPr>
              <a:t>чи</a:t>
            </a:r>
            <a:r>
              <a:rPr lang="ru-RU" sz="2000" b="1" u="sng" dirty="0">
                <a:solidFill>
                  <a:srgbClr val="1F464B"/>
                </a:solidFill>
                <a:latin typeface="+mj-lt"/>
              </a:rPr>
              <a:t> </a:t>
            </a:r>
            <a:r>
              <a:rPr lang="ru-RU" sz="2000" b="1" u="sng" dirty="0" err="1">
                <a:solidFill>
                  <a:srgbClr val="1F464B"/>
                </a:solidFill>
                <a:latin typeface="+mj-lt"/>
              </a:rPr>
              <a:t>зайвий</a:t>
            </a:r>
            <a:r>
              <a:rPr lang="ru-RU" sz="2000" b="1" u="sng" dirty="0">
                <a:solidFill>
                  <a:srgbClr val="1F464B"/>
                </a:solidFill>
                <a:latin typeface="+mj-lt"/>
              </a:rPr>
              <a:t> </a:t>
            </a:r>
            <a:r>
              <a:rPr lang="ru-RU" sz="2000" b="1" u="sng" dirty="0" err="1">
                <a:solidFill>
                  <a:srgbClr val="1F464B"/>
                </a:solidFill>
                <a:latin typeface="+mj-lt"/>
              </a:rPr>
              <a:t>клопіт</a:t>
            </a:r>
            <a:r>
              <a:rPr lang="ru-RU" sz="2000" b="1" u="sng" dirty="0">
                <a:solidFill>
                  <a:srgbClr val="1F464B"/>
                </a:solidFill>
                <a:latin typeface="+mj-lt"/>
              </a:rPr>
              <a:t>? </a:t>
            </a:r>
          </a:p>
          <a:p>
            <a:pPr algn="just"/>
            <a:r>
              <a:rPr lang="ru-RU" sz="2000" b="1" dirty="0" err="1">
                <a:solidFill>
                  <a:srgbClr val="333333"/>
                </a:solidFill>
                <a:latin typeface="+mj-lt"/>
              </a:rPr>
              <a:t>Планування</a:t>
            </a:r>
            <a:r>
              <a:rPr lang="ru-RU" sz="2000" b="1" dirty="0">
                <a:solidFill>
                  <a:srgbClr val="333333"/>
                </a:solidFill>
                <a:latin typeface="+mj-lt"/>
              </a:rPr>
              <a:t> </a:t>
            </a:r>
            <a:r>
              <a:rPr lang="ru-RU" sz="2000" b="1" dirty="0" err="1">
                <a:solidFill>
                  <a:srgbClr val="333333"/>
                </a:solidFill>
                <a:latin typeface="+mj-lt"/>
              </a:rPr>
              <a:t>процесу</a:t>
            </a:r>
            <a:r>
              <a:rPr lang="ru-RU" sz="2000" b="1" dirty="0">
                <a:solidFill>
                  <a:srgbClr val="333333"/>
                </a:solidFill>
                <a:latin typeface="+mj-lt"/>
              </a:rPr>
              <a:t> </a:t>
            </a:r>
            <a:r>
              <a:rPr lang="ru-RU" sz="2000" b="1" dirty="0" err="1">
                <a:solidFill>
                  <a:srgbClr val="333333"/>
                </a:solidFill>
                <a:latin typeface="+mj-lt"/>
              </a:rPr>
              <a:t>самовдосконалення</a:t>
            </a:r>
            <a:r>
              <a:rPr lang="ru-RU" sz="2000" b="1" dirty="0">
                <a:solidFill>
                  <a:srgbClr val="333333"/>
                </a:solidFill>
                <a:latin typeface="+mj-lt"/>
              </a:rPr>
              <a:t> – </a:t>
            </a:r>
            <a:r>
              <a:rPr lang="ru-RU" sz="2000" b="1" dirty="0" err="1">
                <a:solidFill>
                  <a:srgbClr val="333333"/>
                </a:solidFill>
                <a:latin typeface="+mj-lt"/>
              </a:rPr>
              <a:t>це</a:t>
            </a:r>
            <a:r>
              <a:rPr lang="ru-RU" sz="2000" b="1" dirty="0">
                <a:solidFill>
                  <a:srgbClr val="333333"/>
                </a:solidFill>
                <a:latin typeface="+mj-lt"/>
              </a:rPr>
              <a:t> </a:t>
            </a:r>
            <a:r>
              <a:rPr lang="ru-RU" sz="2000" b="1" dirty="0" err="1">
                <a:solidFill>
                  <a:srgbClr val="333333"/>
                </a:solidFill>
                <a:latin typeface="+mj-lt"/>
              </a:rPr>
              <a:t>справжнє</a:t>
            </a:r>
            <a:r>
              <a:rPr lang="ru-RU" sz="2000" b="1" dirty="0">
                <a:solidFill>
                  <a:srgbClr val="333333"/>
                </a:solidFill>
                <a:latin typeface="+mj-lt"/>
              </a:rPr>
              <a:t> </a:t>
            </a:r>
            <a:r>
              <a:rPr lang="ru-RU" sz="2000" b="1" dirty="0" err="1">
                <a:solidFill>
                  <a:srgbClr val="333333"/>
                </a:solidFill>
                <a:latin typeface="+mj-lt"/>
              </a:rPr>
              <a:t>мистецтво</a:t>
            </a:r>
            <a:r>
              <a:rPr lang="ru-RU" sz="2000" b="1" dirty="0">
                <a:solidFill>
                  <a:srgbClr val="333333"/>
                </a:solidFill>
                <a:latin typeface="+mj-lt"/>
              </a:rPr>
              <a:t>, яке </a:t>
            </a:r>
            <a:r>
              <a:rPr lang="ru-RU" sz="2000" b="1" dirty="0" err="1">
                <a:solidFill>
                  <a:srgbClr val="333333"/>
                </a:solidFill>
                <a:latin typeface="+mj-lt"/>
              </a:rPr>
              <a:t>потребує</a:t>
            </a:r>
            <a:r>
              <a:rPr lang="ru-RU" sz="2000" b="1" dirty="0">
                <a:solidFill>
                  <a:srgbClr val="333333"/>
                </a:solidFill>
                <a:latin typeface="+mj-lt"/>
              </a:rPr>
              <a:t> </a:t>
            </a:r>
            <a:r>
              <a:rPr lang="ru-RU" sz="2000" b="1" dirty="0" err="1">
                <a:solidFill>
                  <a:srgbClr val="333333"/>
                </a:solidFill>
                <a:latin typeface="+mj-lt"/>
              </a:rPr>
              <a:t>додаткового</a:t>
            </a:r>
            <a:r>
              <a:rPr lang="ru-RU" sz="2000" b="1" dirty="0">
                <a:solidFill>
                  <a:srgbClr val="333333"/>
                </a:solidFill>
                <a:latin typeface="+mj-lt"/>
              </a:rPr>
              <a:t> часу та сил. Але </a:t>
            </a:r>
            <a:r>
              <a:rPr lang="ru-RU" sz="2000" b="1" dirty="0" err="1">
                <a:solidFill>
                  <a:srgbClr val="333333"/>
                </a:solidFill>
                <a:latin typeface="+mj-lt"/>
              </a:rPr>
              <a:t>воно</a:t>
            </a:r>
            <a:r>
              <a:rPr lang="ru-RU" sz="2000" b="1" dirty="0">
                <a:solidFill>
                  <a:srgbClr val="333333"/>
                </a:solidFill>
                <a:latin typeface="+mj-lt"/>
              </a:rPr>
              <a:t> </a:t>
            </a:r>
            <a:r>
              <a:rPr lang="ru-RU" sz="2000" b="1" dirty="0" err="1">
                <a:solidFill>
                  <a:srgbClr val="333333"/>
                </a:solidFill>
                <a:latin typeface="+mj-lt"/>
              </a:rPr>
              <a:t>вкрай</a:t>
            </a:r>
            <a:r>
              <a:rPr lang="ru-RU" sz="2000" b="1" dirty="0">
                <a:solidFill>
                  <a:srgbClr val="333333"/>
                </a:solidFill>
                <a:latin typeface="+mj-lt"/>
              </a:rPr>
              <a:t> </a:t>
            </a:r>
            <a:r>
              <a:rPr lang="ru-RU" sz="2000" b="1" dirty="0" err="1">
                <a:solidFill>
                  <a:srgbClr val="333333"/>
                </a:solidFill>
                <a:latin typeface="+mj-lt"/>
              </a:rPr>
              <a:t>важливе</a:t>
            </a:r>
            <a:r>
              <a:rPr lang="ru-RU" sz="2000" b="1" dirty="0">
                <a:solidFill>
                  <a:srgbClr val="333333"/>
                </a:solidFill>
                <a:latin typeface="+mj-lt"/>
              </a:rPr>
              <a:t> для </a:t>
            </a:r>
            <a:r>
              <a:rPr lang="ru-RU" sz="2000" b="1" dirty="0" err="1">
                <a:solidFill>
                  <a:srgbClr val="333333"/>
                </a:solidFill>
                <a:latin typeface="+mj-lt"/>
              </a:rPr>
              <a:t>сучасного</a:t>
            </a:r>
            <a:r>
              <a:rPr lang="ru-RU" sz="2000" b="1" dirty="0">
                <a:solidFill>
                  <a:srgbClr val="333333"/>
                </a:solidFill>
                <a:latin typeface="+mj-lt"/>
              </a:rPr>
              <a:t> </a:t>
            </a:r>
            <a:r>
              <a:rPr lang="ru-RU" sz="2000" b="1" dirty="0" err="1">
                <a:solidFill>
                  <a:srgbClr val="333333"/>
                </a:solidFill>
                <a:latin typeface="+mj-lt"/>
              </a:rPr>
              <a:t>вчителя</a:t>
            </a:r>
            <a:r>
              <a:rPr lang="ru-RU" sz="2000" b="1" dirty="0">
                <a:solidFill>
                  <a:srgbClr val="333333"/>
                </a:solidFill>
                <a:latin typeface="+mj-lt"/>
              </a:rPr>
              <a:t>! </a:t>
            </a:r>
            <a:r>
              <a:rPr lang="ru-RU" sz="2000" b="1" dirty="0" err="1">
                <a:solidFill>
                  <a:srgbClr val="333333"/>
                </a:solidFill>
                <a:latin typeface="+mj-lt"/>
              </a:rPr>
              <a:t>Моделювання</a:t>
            </a:r>
            <a:r>
              <a:rPr lang="ru-RU" sz="2000" b="1" dirty="0">
                <a:solidFill>
                  <a:srgbClr val="333333"/>
                </a:solidFill>
                <a:latin typeface="+mj-lt"/>
              </a:rPr>
              <a:t> </a:t>
            </a:r>
            <a:r>
              <a:rPr lang="ru-RU" sz="2000" b="1" dirty="0" err="1">
                <a:solidFill>
                  <a:srgbClr val="333333"/>
                </a:solidFill>
                <a:latin typeface="+mj-lt"/>
              </a:rPr>
              <a:t>стратегії</a:t>
            </a:r>
            <a:r>
              <a:rPr lang="ru-RU" sz="2000" b="1" dirty="0">
                <a:solidFill>
                  <a:srgbClr val="333333"/>
                </a:solidFill>
                <a:latin typeface="+mj-lt"/>
              </a:rPr>
              <a:t> </a:t>
            </a:r>
            <a:r>
              <a:rPr lang="ru-RU" sz="2000" b="1" dirty="0" err="1">
                <a:solidFill>
                  <a:srgbClr val="333333"/>
                </a:solidFill>
                <a:latin typeface="+mj-lt"/>
              </a:rPr>
              <a:t>професійного</a:t>
            </a:r>
            <a:r>
              <a:rPr lang="ru-RU" sz="2000" b="1" dirty="0">
                <a:solidFill>
                  <a:srgbClr val="333333"/>
                </a:solidFill>
                <a:latin typeface="+mj-lt"/>
              </a:rPr>
              <a:t> </a:t>
            </a:r>
            <a:r>
              <a:rPr lang="ru-RU" sz="2000" b="1" dirty="0" err="1">
                <a:solidFill>
                  <a:srgbClr val="333333"/>
                </a:solidFill>
                <a:latin typeface="+mj-lt"/>
              </a:rPr>
              <a:t>розвитку</a:t>
            </a:r>
            <a:r>
              <a:rPr lang="ru-RU" sz="2000" b="1" dirty="0">
                <a:solidFill>
                  <a:srgbClr val="333333"/>
                </a:solidFill>
                <a:latin typeface="+mj-lt"/>
              </a:rPr>
              <a:t> дозволить: </a:t>
            </a:r>
          </a:p>
          <a:p>
            <a:pPr marL="285750" indent="-285750" algn="just">
              <a:buFont typeface="Wingdings" pitchFamily="2" charset="2"/>
              <a:buChar char="Ø"/>
            </a:pPr>
            <a:r>
              <a:rPr lang="ru-RU" sz="2000" b="1" dirty="0" err="1">
                <a:solidFill>
                  <a:srgbClr val="333333"/>
                </a:solidFill>
                <a:latin typeface="+mj-lt"/>
              </a:rPr>
              <a:t>окреслити</a:t>
            </a:r>
            <a:r>
              <a:rPr lang="ru-RU" sz="2000" b="1" dirty="0">
                <a:solidFill>
                  <a:srgbClr val="333333"/>
                </a:solidFill>
                <a:latin typeface="+mj-lt"/>
              </a:rPr>
              <a:t> мету/</a:t>
            </a:r>
            <a:r>
              <a:rPr lang="ru-RU" sz="2000" b="1" dirty="0" err="1">
                <a:solidFill>
                  <a:srgbClr val="333333"/>
                </a:solidFill>
                <a:latin typeface="+mj-lt"/>
              </a:rPr>
              <a:t>результати</a:t>
            </a:r>
            <a:r>
              <a:rPr lang="ru-RU" sz="2000" b="1" dirty="0">
                <a:solidFill>
                  <a:srgbClr val="333333"/>
                </a:solidFill>
                <a:latin typeface="+mj-lt"/>
              </a:rPr>
              <a:t> </a:t>
            </a:r>
            <a:r>
              <a:rPr lang="ru-RU" sz="2000" b="1" dirty="0" err="1">
                <a:solidFill>
                  <a:srgbClr val="333333"/>
                </a:solidFill>
                <a:latin typeface="+mj-lt"/>
              </a:rPr>
              <a:t>своєї</a:t>
            </a:r>
            <a:r>
              <a:rPr lang="ru-RU" sz="2000" b="1" dirty="0">
                <a:solidFill>
                  <a:srgbClr val="333333"/>
                </a:solidFill>
                <a:latin typeface="+mj-lt"/>
              </a:rPr>
              <a:t> </a:t>
            </a:r>
            <a:r>
              <a:rPr lang="ru-RU" sz="2000" b="1" dirty="0" err="1">
                <a:solidFill>
                  <a:srgbClr val="333333"/>
                </a:solidFill>
                <a:latin typeface="+mj-lt"/>
              </a:rPr>
              <a:t>роботи</a:t>
            </a:r>
            <a:r>
              <a:rPr lang="ru-RU" sz="2000" b="1" dirty="0">
                <a:solidFill>
                  <a:srgbClr val="333333"/>
                </a:solidFill>
                <a:latin typeface="+mj-lt"/>
              </a:rPr>
              <a:t> та </a:t>
            </a:r>
            <a:r>
              <a:rPr lang="ru-RU" sz="2000" b="1" dirty="0" err="1">
                <a:solidFill>
                  <a:srgbClr val="333333"/>
                </a:solidFill>
                <a:latin typeface="+mj-lt"/>
              </a:rPr>
              <a:t>визначити</a:t>
            </a:r>
            <a:r>
              <a:rPr lang="ru-RU" sz="2000" b="1" dirty="0">
                <a:solidFill>
                  <a:srgbClr val="333333"/>
                </a:solidFill>
                <a:latin typeface="+mj-lt"/>
              </a:rPr>
              <a:t> шляхи </a:t>
            </a:r>
            <a:r>
              <a:rPr lang="ru-RU" sz="2000" b="1" dirty="0" err="1">
                <a:solidFill>
                  <a:srgbClr val="333333"/>
                </a:solidFill>
                <a:latin typeface="+mj-lt"/>
              </a:rPr>
              <a:t>їх</a:t>
            </a:r>
            <a:r>
              <a:rPr lang="ru-RU" sz="2000" b="1" dirty="0">
                <a:solidFill>
                  <a:srgbClr val="333333"/>
                </a:solidFill>
                <a:latin typeface="+mj-lt"/>
              </a:rPr>
              <a:t> </a:t>
            </a:r>
            <a:r>
              <a:rPr lang="ru-RU" sz="2000" b="1" dirty="0" err="1">
                <a:solidFill>
                  <a:srgbClr val="333333"/>
                </a:solidFill>
                <a:latin typeface="+mj-lt"/>
              </a:rPr>
              <a:t>досягнення</a:t>
            </a:r>
            <a:r>
              <a:rPr lang="ru-RU" sz="2000" b="1" dirty="0" smtClean="0">
                <a:solidFill>
                  <a:srgbClr val="333333"/>
                </a:solidFill>
                <a:latin typeface="+mj-lt"/>
              </a:rPr>
              <a:t>; </a:t>
            </a:r>
          </a:p>
          <a:p>
            <a:pPr marL="285750" indent="-285750" algn="just">
              <a:buFont typeface="Wingdings" pitchFamily="2" charset="2"/>
              <a:buChar char="Ø"/>
            </a:pPr>
            <a:r>
              <a:rPr lang="ru-RU" sz="2000" b="1" dirty="0" err="1" smtClean="0">
                <a:solidFill>
                  <a:srgbClr val="333333"/>
                </a:solidFill>
                <a:latin typeface="+mj-lt"/>
              </a:rPr>
              <a:t>успішно</a:t>
            </a:r>
            <a:r>
              <a:rPr lang="ru-RU" sz="2000" b="1" dirty="0" smtClean="0">
                <a:solidFill>
                  <a:srgbClr val="333333"/>
                </a:solidFill>
                <a:latin typeface="+mj-lt"/>
              </a:rPr>
              <a:t> </a:t>
            </a:r>
            <a:r>
              <a:rPr lang="ru-RU" sz="2000" b="1" dirty="0" err="1">
                <a:solidFill>
                  <a:srgbClr val="333333"/>
                </a:solidFill>
                <a:latin typeface="+mj-lt"/>
              </a:rPr>
              <a:t>поєднувати</a:t>
            </a:r>
            <a:r>
              <a:rPr lang="ru-RU" sz="2000" b="1" dirty="0">
                <a:solidFill>
                  <a:srgbClr val="333333"/>
                </a:solidFill>
                <a:latin typeface="+mj-lt"/>
              </a:rPr>
              <a:t> </a:t>
            </a:r>
            <a:r>
              <a:rPr lang="ru-RU" sz="2000" b="1" dirty="0" err="1">
                <a:solidFill>
                  <a:srgbClr val="333333"/>
                </a:solidFill>
                <a:latin typeface="+mj-lt"/>
              </a:rPr>
              <a:t>виконання</a:t>
            </a:r>
            <a:r>
              <a:rPr lang="ru-RU" sz="2000" b="1" dirty="0">
                <a:solidFill>
                  <a:srgbClr val="333333"/>
                </a:solidFill>
                <a:latin typeface="+mj-lt"/>
              </a:rPr>
              <a:t> норм </a:t>
            </a:r>
            <a:r>
              <a:rPr lang="ru-RU" sz="2000" b="1" dirty="0" err="1">
                <a:solidFill>
                  <a:srgbClr val="333333"/>
                </a:solidFill>
                <a:latin typeface="+mj-lt"/>
              </a:rPr>
              <a:t>законодавства</a:t>
            </a:r>
            <a:r>
              <a:rPr lang="ru-RU" sz="2000" b="1" dirty="0">
                <a:solidFill>
                  <a:srgbClr val="333333"/>
                </a:solidFill>
                <a:latin typeface="+mj-lt"/>
              </a:rPr>
              <a:t> та </a:t>
            </a:r>
            <a:r>
              <a:rPr lang="ru-RU" sz="2000" b="1" dirty="0" err="1">
                <a:solidFill>
                  <a:srgbClr val="333333"/>
                </a:solidFill>
                <a:latin typeface="+mj-lt"/>
              </a:rPr>
              <a:t>свого</a:t>
            </a:r>
            <a:r>
              <a:rPr lang="ru-RU" sz="2000" b="1" dirty="0">
                <a:solidFill>
                  <a:srgbClr val="333333"/>
                </a:solidFill>
                <a:latin typeface="+mj-lt"/>
              </a:rPr>
              <a:t> реального </a:t>
            </a:r>
            <a:r>
              <a:rPr lang="ru-RU" sz="2000" b="1" dirty="0" err="1">
                <a:solidFill>
                  <a:srgbClr val="333333"/>
                </a:solidFill>
                <a:latin typeface="+mj-lt"/>
              </a:rPr>
              <a:t>професійного</a:t>
            </a:r>
            <a:r>
              <a:rPr lang="ru-RU" sz="2000" b="1" dirty="0">
                <a:solidFill>
                  <a:srgbClr val="333333"/>
                </a:solidFill>
                <a:latin typeface="+mj-lt"/>
              </a:rPr>
              <a:t> й </a:t>
            </a:r>
            <a:r>
              <a:rPr lang="ru-RU" sz="2000" b="1" dirty="0" err="1">
                <a:solidFill>
                  <a:srgbClr val="333333"/>
                </a:solidFill>
                <a:latin typeface="+mj-lt"/>
              </a:rPr>
              <a:t>особистісного</a:t>
            </a:r>
            <a:r>
              <a:rPr lang="ru-RU" sz="2000" b="1" dirty="0">
                <a:solidFill>
                  <a:srgbClr val="333333"/>
                </a:solidFill>
                <a:latin typeface="+mj-lt"/>
              </a:rPr>
              <a:t> </a:t>
            </a:r>
            <a:r>
              <a:rPr lang="ru-RU" sz="2000" b="1" dirty="0" err="1">
                <a:solidFill>
                  <a:srgbClr val="333333"/>
                </a:solidFill>
                <a:latin typeface="+mj-lt"/>
              </a:rPr>
              <a:t>розвитку</a:t>
            </a:r>
            <a:r>
              <a:rPr lang="ru-RU" sz="2000" b="1" dirty="0" smtClean="0">
                <a:solidFill>
                  <a:srgbClr val="333333"/>
                </a:solidFill>
                <a:latin typeface="+mj-lt"/>
              </a:rPr>
              <a:t>; </a:t>
            </a:r>
          </a:p>
          <a:p>
            <a:pPr marL="285750" indent="-285750" algn="just">
              <a:buFont typeface="Wingdings" pitchFamily="2" charset="2"/>
              <a:buChar char="Ø"/>
            </a:pPr>
            <a:r>
              <a:rPr lang="ru-RU" sz="2000" b="1" dirty="0" err="1" smtClean="0">
                <a:solidFill>
                  <a:srgbClr val="333333"/>
                </a:solidFill>
                <a:latin typeface="+mj-lt"/>
              </a:rPr>
              <a:t>перетворювати</a:t>
            </a:r>
            <a:r>
              <a:rPr lang="ru-RU" sz="2000" b="1" dirty="0" smtClean="0">
                <a:solidFill>
                  <a:srgbClr val="333333"/>
                </a:solidFill>
                <a:latin typeface="+mj-lt"/>
              </a:rPr>
              <a:t> </a:t>
            </a:r>
            <a:r>
              <a:rPr lang="ru-RU" sz="2000" b="1" dirty="0" err="1">
                <a:solidFill>
                  <a:srgbClr val="333333"/>
                </a:solidFill>
                <a:latin typeface="+mj-lt"/>
              </a:rPr>
              <a:t>освітні</a:t>
            </a:r>
            <a:r>
              <a:rPr lang="ru-RU" sz="2000" b="1" dirty="0">
                <a:solidFill>
                  <a:srgbClr val="333333"/>
                </a:solidFill>
                <a:latin typeface="+mj-lt"/>
              </a:rPr>
              <a:t> </a:t>
            </a:r>
            <a:r>
              <a:rPr lang="ru-RU" sz="2000" b="1" dirty="0" err="1">
                <a:solidFill>
                  <a:srgbClr val="333333"/>
                </a:solidFill>
                <a:latin typeface="+mj-lt"/>
              </a:rPr>
              <a:t>інновації</a:t>
            </a:r>
            <a:r>
              <a:rPr lang="ru-RU" sz="2000" b="1" dirty="0">
                <a:solidFill>
                  <a:srgbClr val="333333"/>
                </a:solidFill>
                <a:latin typeface="+mj-lt"/>
              </a:rPr>
              <a:t> в </a:t>
            </a:r>
            <a:r>
              <a:rPr lang="ru-RU" sz="2000" b="1" dirty="0" err="1">
                <a:solidFill>
                  <a:srgbClr val="333333"/>
                </a:solidFill>
                <a:latin typeface="+mj-lt"/>
              </a:rPr>
              <a:t>механізми</a:t>
            </a:r>
            <a:r>
              <a:rPr lang="ru-RU" sz="2000" b="1" dirty="0">
                <a:solidFill>
                  <a:srgbClr val="333333"/>
                </a:solidFill>
                <a:latin typeface="+mj-lt"/>
              </a:rPr>
              <a:t> для </a:t>
            </a:r>
            <a:r>
              <a:rPr lang="ru-RU" sz="2000" b="1" dirty="0" err="1">
                <a:solidFill>
                  <a:srgbClr val="333333"/>
                </a:solidFill>
                <a:latin typeface="+mj-lt"/>
              </a:rPr>
              <a:t>щоденної</a:t>
            </a:r>
            <a:r>
              <a:rPr lang="ru-RU" sz="2000" b="1" dirty="0">
                <a:solidFill>
                  <a:srgbClr val="333333"/>
                </a:solidFill>
                <a:latin typeface="+mj-lt"/>
              </a:rPr>
              <a:t> </a:t>
            </a:r>
            <a:r>
              <a:rPr lang="ru-RU" sz="2000" b="1" dirty="0" err="1">
                <a:solidFill>
                  <a:srgbClr val="333333"/>
                </a:solidFill>
                <a:latin typeface="+mj-lt"/>
              </a:rPr>
              <a:t>продуктивної</a:t>
            </a:r>
            <a:r>
              <a:rPr lang="ru-RU" sz="2000" b="1" dirty="0">
                <a:solidFill>
                  <a:srgbClr val="333333"/>
                </a:solidFill>
                <a:latin typeface="+mj-lt"/>
              </a:rPr>
              <a:t> </a:t>
            </a:r>
            <a:r>
              <a:rPr lang="ru-RU" sz="2000" b="1" dirty="0" err="1">
                <a:solidFill>
                  <a:srgbClr val="333333"/>
                </a:solidFill>
                <a:latin typeface="+mj-lt"/>
              </a:rPr>
              <a:t>роботи</a:t>
            </a:r>
            <a:r>
              <a:rPr lang="ru-RU" sz="2000" b="1" dirty="0" smtClean="0">
                <a:solidFill>
                  <a:srgbClr val="333333"/>
                </a:solidFill>
                <a:latin typeface="+mj-lt"/>
              </a:rPr>
              <a:t>; </a:t>
            </a:r>
          </a:p>
          <a:p>
            <a:pPr marL="285750" indent="-285750" algn="just">
              <a:buFont typeface="Wingdings" pitchFamily="2" charset="2"/>
              <a:buChar char="Ø"/>
            </a:pPr>
            <a:r>
              <a:rPr lang="ru-RU" sz="2000" b="1" dirty="0" err="1" smtClean="0">
                <a:solidFill>
                  <a:srgbClr val="333333"/>
                </a:solidFill>
                <a:latin typeface="+mj-lt"/>
              </a:rPr>
              <a:t>перевіряти</a:t>
            </a:r>
            <a:r>
              <a:rPr lang="ru-RU" sz="2000" b="1" dirty="0" smtClean="0">
                <a:solidFill>
                  <a:srgbClr val="333333"/>
                </a:solidFill>
                <a:latin typeface="+mj-lt"/>
              </a:rPr>
              <a:t> </a:t>
            </a:r>
            <a:r>
              <a:rPr lang="ru-RU" sz="2000" b="1" dirty="0" err="1">
                <a:solidFill>
                  <a:srgbClr val="333333"/>
                </a:solidFill>
                <a:latin typeface="+mj-lt"/>
              </a:rPr>
              <a:t>свої</a:t>
            </a:r>
            <a:r>
              <a:rPr lang="ru-RU" sz="2000" b="1" dirty="0">
                <a:solidFill>
                  <a:srgbClr val="333333"/>
                </a:solidFill>
                <a:latin typeface="+mj-lt"/>
              </a:rPr>
              <a:t> </a:t>
            </a:r>
            <a:r>
              <a:rPr lang="ru-RU" sz="2000" b="1" dirty="0" err="1">
                <a:solidFill>
                  <a:srgbClr val="333333"/>
                </a:solidFill>
                <a:latin typeface="+mj-lt"/>
              </a:rPr>
              <a:t>сили</a:t>
            </a:r>
            <a:r>
              <a:rPr lang="ru-RU" sz="2000" b="1" dirty="0">
                <a:solidFill>
                  <a:srgbClr val="333333"/>
                </a:solidFill>
                <a:latin typeface="+mj-lt"/>
              </a:rPr>
              <a:t>, </a:t>
            </a:r>
            <a:r>
              <a:rPr lang="ru-RU" sz="2000" b="1" dirty="0" err="1">
                <a:solidFill>
                  <a:srgbClr val="333333"/>
                </a:solidFill>
                <a:latin typeface="+mj-lt"/>
              </a:rPr>
              <a:t>ділитися</a:t>
            </a:r>
            <a:r>
              <a:rPr lang="ru-RU" sz="2000" b="1" dirty="0">
                <a:solidFill>
                  <a:srgbClr val="333333"/>
                </a:solidFill>
                <a:latin typeface="+mj-lt"/>
              </a:rPr>
              <a:t> </a:t>
            </a:r>
            <a:r>
              <a:rPr lang="ru-RU" sz="2000" b="1" dirty="0" err="1">
                <a:solidFill>
                  <a:srgbClr val="333333"/>
                </a:solidFill>
                <a:latin typeface="+mj-lt"/>
              </a:rPr>
              <a:t>досвідом</a:t>
            </a:r>
            <a:r>
              <a:rPr lang="ru-RU" sz="2000" b="1" dirty="0">
                <a:solidFill>
                  <a:srgbClr val="333333"/>
                </a:solidFill>
                <a:latin typeface="+mj-lt"/>
              </a:rPr>
              <a:t>, </a:t>
            </a:r>
            <a:r>
              <a:rPr lang="ru-RU" sz="2000" b="1" dirty="0" err="1">
                <a:solidFill>
                  <a:srgbClr val="333333"/>
                </a:solidFill>
                <a:latin typeface="+mj-lt"/>
              </a:rPr>
              <a:t>ідеями</a:t>
            </a:r>
            <a:r>
              <a:rPr lang="ru-RU" sz="2000" b="1" dirty="0">
                <a:solidFill>
                  <a:srgbClr val="333333"/>
                </a:solidFill>
                <a:latin typeface="+mj-lt"/>
              </a:rPr>
              <a:t> та </a:t>
            </a:r>
            <a:r>
              <a:rPr lang="ru-RU" sz="2000" b="1" dirty="0" err="1">
                <a:solidFill>
                  <a:srgbClr val="333333"/>
                </a:solidFill>
                <a:latin typeface="+mj-lt"/>
              </a:rPr>
              <a:t>напрацюваннями</a:t>
            </a:r>
            <a:r>
              <a:rPr lang="ru-RU" sz="2000" b="1" dirty="0" smtClean="0">
                <a:solidFill>
                  <a:srgbClr val="333333"/>
                </a:solidFill>
                <a:latin typeface="+mj-lt"/>
              </a:rPr>
              <a:t>; </a:t>
            </a:r>
          </a:p>
          <a:p>
            <a:pPr marL="285750" indent="-285750" algn="just">
              <a:buFont typeface="Wingdings" pitchFamily="2" charset="2"/>
              <a:buChar char="Ø"/>
            </a:pPr>
            <a:r>
              <a:rPr lang="ru-RU" sz="2000" b="1" dirty="0" err="1" smtClean="0">
                <a:solidFill>
                  <a:srgbClr val="333333"/>
                </a:solidFill>
                <a:latin typeface="+mj-lt"/>
              </a:rPr>
              <a:t>виявляти</a:t>
            </a:r>
            <a:r>
              <a:rPr lang="ru-RU" sz="2000" b="1" dirty="0" smtClean="0">
                <a:solidFill>
                  <a:srgbClr val="333333"/>
                </a:solidFill>
                <a:latin typeface="+mj-lt"/>
              </a:rPr>
              <a:t> </a:t>
            </a:r>
            <a:r>
              <a:rPr lang="ru-RU" sz="2000" b="1" dirty="0" err="1">
                <a:solidFill>
                  <a:srgbClr val="333333"/>
                </a:solidFill>
                <a:latin typeface="+mj-lt"/>
              </a:rPr>
              <a:t>слабкі</a:t>
            </a:r>
            <a:r>
              <a:rPr lang="ru-RU" sz="2000" b="1" dirty="0">
                <a:solidFill>
                  <a:srgbClr val="333333"/>
                </a:solidFill>
                <a:latin typeface="+mj-lt"/>
              </a:rPr>
              <a:t> </a:t>
            </a:r>
            <a:r>
              <a:rPr lang="ru-RU" sz="2000" b="1" dirty="0" err="1">
                <a:solidFill>
                  <a:srgbClr val="333333"/>
                </a:solidFill>
                <a:latin typeface="+mj-lt"/>
              </a:rPr>
              <a:t>сторони</a:t>
            </a:r>
            <a:r>
              <a:rPr lang="ru-RU" sz="2000" b="1" dirty="0">
                <a:solidFill>
                  <a:srgbClr val="333333"/>
                </a:solidFill>
                <a:latin typeface="+mj-lt"/>
              </a:rPr>
              <a:t> та </a:t>
            </a:r>
            <a:r>
              <a:rPr lang="ru-RU" sz="2000" b="1" dirty="0" err="1">
                <a:solidFill>
                  <a:srgbClr val="333333"/>
                </a:solidFill>
                <a:latin typeface="+mj-lt"/>
              </a:rPr>
              <a:t>швидко</a:t>
            </a:r>
            <a:r>
              <a:rPr lang="ru-RU" sz="2000" b="1" dirty="0">
                <a:solidFill>
                  <a:srgbClr val="333333"/>
                </a:solidFill>
                <a:latin typeface="+mj-lt"/>
              </a:rPr>
              <a:t> </a:t>
            </a:r>
            <a:r>
              <a:rPr lang="ru-RU" sz="2000" b="1" dirty="0" err="1">
                <a:solidFill>
                  <a:srgbClr val="333333"/>
                </a:solidFill>
                <a:latin typeface="+mj-lt"/>
              </a:rPr>
              <a:t>вносити</a:t>
            </a:r>
            <a:r>
              <a:rPr lang="ru-RU" sz="2000" b="1" dirty="0">
                <a:solidFill>
                  <a:srgbClr val="333333"/>
                </a:solidFill>
                <a:latin typeface="+mj-lt"/>
              </a:rPr>
              <a:t> </a:t>
            </a:r>
            <a:r>
              <a:rPr lang="ru-RU" sz="2000" b="1" dirty="0" err="1">
                <a:solidFill>
                  <a:srgbClr val="333333"/>
                </a:solidFill>
                <a:latin typeface="+mj-lt"/>
              </a:rPr>
              <a:t>корективи</a:t>
            </a:r>
            <a:r>
              <a:rPr lang="ru-RU" sz="2000" b="1" dirty="0" smtClean="0">
                <a:solidFill>
                  <a:srgbClr val="333333"/>
                </a:solidFill>
                <a:latin typeface="+mj-lt"/>
              </a:rPr>
              <a:t>.</a:t>
            </a:r>
            <a:endParaRPr lang="ru-RU" sz="2000" b="1" dirty="0">
              <a:solidFill>
                <a:srgbClr val="333333"/>
              </a:solidFill>
              <a:latin typeface="+mj-lt"/>
            </a:endParaRPr>
          </a:p>
        </p:txBody>
      </p:sp>
      <p:sp>
        <p:nvSpPr>
          <p:cNvPr id="3" name="Прямоугольник 2"/>
          <p:cNvSpPr/>
          <p:nvPr/>
        </p:nvSpPr>
        <p:spPr>
          <a:xfrm>
            <a:off x="2463798" y="76200"/>
            <a:ext cx="8695265" cy="1323439"/>
          </a:xfrm>
          <a:prstGeom prst="rect">
            <a:avLst/>
          </a:prstGeom>
        </p:spPr>
        <p:txBody>
          <a:bodyPr wrap="square">
            <a:spAutoFit/>
          </a:bodyPr>
          <a:lstStyle/>
          <a:p>
            <a:pPr lvl="0" algn="just"/>
            <a:r>
              <a:rPr lang="ru-RU" sz="2000" b="1" dirty="0" err="1">
                <a:solidFill>
                  <a:srgbClr val="333333"/>
                </a:solidFill>
                <a:latin typeface="Calibri Light"/>
              </a:rPr>
              <a:t>Самоосвіта</a:t>
            </a:r>
            <a:r>
              <a:rPr lang="ru-RU" sz="2000" b="1" dirty="0">
                <a:solidFill>
                  <a:srgbClr val="333333"/>
                </a:solidFill>
                <a:latin typeface="Calibri Light"/>
              </a:rPr>
              <a:t> та </a:t>
            </a:r>
            <a:r>
              <a:rPr lang="ru-RU" sz="2000" b="1" dirty="0" err="1">
                <a:solidFill>
                  <a:srgbClr val="333333"/>
                </a:solidFill>
                <a:latin typeface="Calibri Light"/>
              </a:rPr>
              <a:t>підвищення</a:t>
            </a:r>
            <a:r>
              <a:rPr lang="ru-RU" sz="2000" b="1" dirty="0">
                <a:solidFill>
                  <a:srgbClr val="333333"/>
                </a:solidFill>
                <a:latin typeface="Calibri Light"/>
              </a:rPr>
              <a:t> </a:t>
            </a:r>
            <a:r>
              <a:rPr lang="ru-RU" sz="2000" b="1" dirty="0" err="1">
                <a:solidFill>
                  <a:srgbClr val="333333"/>
                </a:solidFill>
                <a:latin typeface="Calibri Light"/>
              </a:rPr>
              <a:t>кваліфікації</a:t>
            </a:r>
            <a:r>
              <a:rPr lang="ru-RU" sz="2000" b="1" dirty="0">
                <a:solidFill>
                  <a:srgbClr val="333333"/>
                </a:solidFill>
                <a:latin typeface="Calibri Light"/>
              </a:rPr>
              <a:t> є </a:t>
            </a:r>
            <a:r>
              <a:rPr lang="ru-RU" sz="2000" b="1" dirty="0" err="1">
                <a:solidFill>
                  <a:srgbClr val="333333"/>
                </a:solidFill>
                <a:latin typeface="Calibri Light"/>
              </a:rPr>
              <a:t>обов'язковими</a:t>
            </a:r>
            <a:r>
              <a:rPr lang="ru-RU" sz="2000" b="1" dirty="0">
                <a:solidFill>
                  <a:srgbClr val="333333"/>
                </a:solidFill>
                <a:latin typeface="Calibri Light"/>
              </a:rPr>
              <a:t> </a:t>
            </a:r>
            <a:r>
              <a:rPr lang="ru-RU" sz="2000" b="1" dirty="0" err="1">
                <a:solidFill>
                  <a:srgbClr val="333333"/>
                </a:solidFill>
                <a:latin typeface="Calibri Light"/>
              </a:rPr>
              <a:t>складовими</a:t>
            </a:r>
            <a:r>
              <a:rPr lang="ru-RU" sz="2000" b="1" dirty="0">
                <a:solidFill>
                  <a:srgbClr val="333333"/>
                </a:solidFill>
                <a:latin typeface="Calibri Light"/>
              </a:rPr>
              <a:t> </a:t>
            </a:r>
            <a:r>
              <a:rPr lang="ru-RU" sz="2000" b="1" dirty="0" err="1">
                <a:solidFill>
                  <a:srgbClr val="333333"/>
                </a:solidFill>
                <a:latin typeface="Calibri Light"/>
              </a:rPr>
              <a:t>діяльності</a:t>
            </a:r>
            <a:r>
              <a:rPr lang="ru-RU" sz="2000" b="1" dirty="0">
                <a:solidFill>
                  <a:srgbClr val="333333"/>
                </a:solidFill>
                <a:latin typeface="Calibri Light"/>
              </a:rPr>
              <a:t> </a:t>
            </a:r>
            <a:r>
              <a:rPr lang="ru-RU" sz="2000" b="1" dirty="0" err="1">
                <a:solidFill>
                  <a:srgbClr val="333333"/>
                </a:solidFill>
                <a:latin typeface="Calibri Light"/>
              </a:rPr>
              <a:t>вчителя</a:t>
            </a:r>
            <a:r>
              <a:rPr lang="ru-RU" sz="2000" b="1" dirty="0">
                <a:solidFill>
                  <a:srgbClr val="333333"/>
                </a:solidFill>
                <a:latin typeface="Calibri Light"/>
              </a:rPr>
              <a:t>, а </a:t>
            </a:r>
            <a:r>
              <a:rPr lang="ru-RU" sz="2000" b="1" dirty="0" err="1">
                <a:solidFill>
                  <a:srgbClr val="333333"/>
                </a:solidFill>
                <a:latin typeface="Calibri Light"/>
              </a:rPr>
              <a:t>ефективність</a:t>
            </a:r>
            <a:r>
              <a:rPr lang="ru-RU" sz="2000" b="1" dirty="0">
                <a:solidFill>
                  <a:srgbClr val="333333"/>
                </a:solidFill>
                <a:latin typeface="Calibri Light"/>
              </a:rPr>
              <a:t> </a:t>
            </a:r>
            <a:r>
              <a:rPr lang="ru-RU" sz="2000" b="1" dirty="0" err="1">
                <a:solidFill>
                  <a:srgbClr val="333333"/>
                </a:solidFill>
                <a:latin typeface="Calibri Light"/>
              </a:rPr>
              <a:t>цього</a:t>
            </a:r>
            <a:r>
              <a:rPr lang="ru-RU" sz="2000" b="1" dirty="0">
                <a:solidFill>
                  <a:srgbClr val="333333"/>
                </a:solidFill>
                <a:latin typeface="Calibri Light"/>
              </a:rPr>
              <a:t> </a:t>
            </a:r>
            <a:r>
              <a:rPr lang="ru-RU" sz="2000" b="1" dirty="0" err="1">
                <a:solidFill>
                  <a:srgbClr val="333333"/>
                </a:solidFill>
                <a:latin typeface="Calibri Light"/>
              </a:rPr>
              <a:t>процесу</a:t>
            </a:r>
            <a:r>
              <a:rPr lang="ru-RU" sz="2000" b="1" dirty="0">
                <a:solidFill>
                  <a:srgbClr val="333333"/>
                </a:solidFill>
                <a:latin typeface="Calibri Light"/>
              </a:rPr>
              <a:t> </a:t>
            </a:r>
            <a:r>
              <a:rPr lang="ru-RU" sz="2000" b="1" dirty="0" err="1">
                <a:solidFill>
                  <a:srgbClr val="333333"/>
                </a:solidFill>
                <a:latin typeface="Calibri Light"/>
              </a:rPr>
              <a:t>залежить</a:t>
            </a:r>
            <a:r>
              <a:rPr lang="ru-RU" sz="2000" b="1" dirty="0">
                <a:solidFill>
                  <a:srgbClr val="333333"/>
                </a:solidFill>
                <a:latin typeface="Calibri Light"/>
              </a:rPr>
              <a:t> </a:t>
            </a:r>
            <a:r>
              <a:rPr lang="ru-RU" sz="2000" b="1" dirty="0" err="1">
                <a:solidFill>
                  <a:srgbClr val="333333"/>
                </a:solidFill>
                <a:latin typeface="Calibri Light"/>
              </a:rPr>
              <a:t>від</a:t>
            </a:r>
            <a:r>
              <a:rPr lang="ru-RU" sz="2000" b="1" dirty="0">
                <a:solidFill>
                  <a:srgbClr val="333333"/>
                </a:solidFill>
                <a:latin typeface="Calibri Light"/>
              </a:rPr>
              <a:t> </a:t>
            </a:r>
            <a:r>
              <a:rPr lang="ru-RU" sz="2000" b="1" dirty="0" err="1">
                <a:solidFill>
                  <a:srgbClr val="333333"/>
                </a:solidFill>
                <a:latin typeface="Calibri Light"/>
              </a:rPr>
              <a:t>систематичності</a:t>
            </a:r>
            <a:r>
              <a:rPr lang="ru-RU" sz="2000" b="1" dirty="0">
                <a:solidFill>
                  <a:srgbClr val="333333"/>
                </a:solidFill>
                <a:latin typeface="Calibri Light"/>
              </a:rPr>
              <a:t> та </a:t>
            </a:r>
            <a:r>
              <a:rPr lang="ru-RU" sz="2000" b="1" dirty="0" err="1">
                <a:solidFill>
                  <a:srgbClr val="333333"/>
                </a:solidFill>
                <a:latin typeface="Calibri Light"/>
              </a:rPr>
              <a:t>послідовності</a:t>
            </a:r>
            <a:r>
              <a:rPr lang="ru-RU" sz="2000" b="1" dirty="0">
                <a:solidFill>
                  <a:srgbClr val="333333"/>
                </a:solidFill>
                <a:latin typeface="Calibri Light"/>
              </a:rPr>
              <a:t>. Як </a:t>
            </a:r>
            <a:r>
              <a:rPr lang="ru-RU" sz="2000" b="1" dirty="0" err="1">
                <a:solidFill>
                  <a:srgbClr val="333333"/>
                </a:solidFill>
                <a:latin typeface="Calibri Light"/>
              </a:rPr>
              <a:t>зробити</a:t>
            </a:r>
            <a:r>
              <a:rPr lang="ru-RU" sz="2000" b="1" dirty="0">
                <a:solidFill>
                  <a:srgbClr val="333333"/>
                </a:solidFill>
                <a:latin typeface="Calibri Light"/>
              </a:rPr>
              <a:t> </a:t>
            </a:r>
            <a:r>
              <a:rPr lang="ru-RU" sz="2000" b="1" dirty="0" err="1">
                <a:solidFill>
                  <a:srgbClr val="333333"/>
                </a:solidFill>
                <a:latin typeface="Calibri Light"/>
              </a:rPr>
              <a:t>планування</a:t>
            </a:r>
            <a:r>
              <a:rPr lang="ru-RU" sz="2000" b="1" dirty="0">
                <a:solidFill>
                  <a:srgbClr val="333333"/>
                </a:solidFill>
                <a:latin typeface="Calibri Light"/>
              </a:rPr>
              <a:t> </a:t>
            </a:r>
            <a:r>
              <a:rPr lang="ru-RU" sz="2000" b="1" dirty="0" err="1">
                <a:solidFill>
                  <a:srgbClr val="333333"/>
                </a:solidFill>
                <a:latin typeface="Calibri Light"/>
              </a:rPr>
              <a:t>професійного</a:t>
            </a:r>
            <a:r>
              <a:rPr lang="ru-RU" sz="2000" b="1" dirty="0">
                <a:solidFill>
                  <a:srgbClr val="333333"/>
                </a:solidFill>
                <a:latin typeface="Calibri Light"/>
              </a:rPr>
              <a:t> </a:t>
            </a:r>
            <a:r>
              <a:rPr lang="ru-RU" sz="2000" b="1" dirty="0" err="1">
                <a:solidFill>
                  <a:srgbClr val="333333"/>
                </a:solidFill>
                <a:latin typeface="Calibri Light"/>
              </a:rPr>
              <a:t>розвитку</a:t>
            </a:r>
            <a:r>
              <a:rPr lang="ru-RU" sz="2000" b="1" dirty="0">
                <a:solidFill>
                  <a:srgbClr val="333333"/>
                </a:solidFill>
                <a:latin typeface="Calibri Light"/>
              </a:rPr>
              <a:t> максимально </a:t>
            </a:r>
            <a:r>
              <a:rPr lang="ru-RU" sz="2000" b="1" dirty="0" err="1">
                <a:solidFill>
                  <a:srgbClr val="333333"/>
                </a:solidFill>
                <a:latin typeface="Calibri Light"/>
              </a:rPr>
              <a:t>доступним</a:t>
            </a:r>
            <a:r>
              <a:rPr lang="ru-RU" sz="2000" b="1" dirty="0">
                <a:solidFill>
                  <a:srgbClr val="333333"/>
                </a:solidFill>
                <a:latin typeface="Calibri Light"/>
              </a:rPr>
              <a:t>, </a:t>
            </a:r>
            <a:r>
              <a:rPr lang="ru-RU" sz="2000" b="1" dirty="0" err="1">
                <a:solidFill>
                  <a:srgbClr val="333333"/>
                </a:solidFill>
                <a:latin typeface="Calibri Light"/>
              </a:rPr>
              <a:t>корисним</a:t>
            </a:r>
            <a:r>
              <a:rPr lang="ru-RU" sz="2000" b="1" dirty="0">
                <a:solidFill>
                  <a:srgbClr val="333333"/>
                </a:solidFill>
                <a:latin typeface="Calibri Light"/>
              </a:rPr>
              <a:t> і </a:t>
            </a:r>
            <a:r>
              <a:rPr lang="ru-RU" sz="2000" b="1" dirty="0" err="1">
                <a:solidFill>
                  <a:srgbClr val="333333"/>
                </a:solidFill>
                <a:latin typeface="Calibri Light"/>
              </a:rPr>
              <a:t>зрозумілим</a:t>
            </a:r>
            <a:r>
              <a:rPr lang="ru-RU" sz="2000" b="1" dirty="0">
                <a:solidFill>
                  <a:srgbClr val="333333"/>
                </a:solidFill>
                <a:latin typeface="Calibri Light"/>
              </a:rPr>
              <a:t>? Як </a:t>
            </a:r>
            <a:r>
              <a:rPr lang="ru-RU" sz="2000" b="1" dirty="0" err="1">
                <a:solidFill>
                  <a:srgbClr val="333333"/>
                </a:solidFill>
                <a:latin typeface="Calibri Light"/>
              </a:rPr>
              <a:t>досягти</a:t>
            </a:r>
            <a:r>
              <a:rPr lang="ru-RU" sz="2000" b="1" dirty="0">
                <a:solidFill>
                  <a:srgbClr val="333333"/>
                </a:solidFill>
                <a:latin typeface="Calibri Light"/>
              </a:rPr>
              <a:t> </a:t>
            </a:r>
            <a:r>
              <a:rPr lang="ru-RU" sz="2000" b="1" dirty="0" err="1">
                <a:solidFill>
                  <a:srgbClr val="333333"/>
                </a:solidFill>
                <a:latin typeface="Calibri Light"/>
              </a:rPr>
              <a:t>чудових</a:t>
            </a:r>
            <a:r>
              <a:rPr lang="ru-RU" sz="2000" b="1" dirty="0">
                <a:solidFill>
                  <a:srgbClr val="333333"/>
                </a:solidFill>
                <a:latin typeface="Calibri Light"/>
              </a:rPr>
              <a:t> </a:t>
            </a:r>
            <a:r>
              <a:rPr lang="ru-RU" sz="2000" b="1" dirty="0" err="1">
                <a:solidFill>
                  <a:srgbClr val="333333"/>
                </a:solidFill>
                <a:latin typeface="Calibri Light"/>
              </a:rPr>
              <a:t>результатів</a:t>
            </a:r>
            <a:r>
              <a:rPr lang="ru-RU" sz="2000" b="1" dirty="0">
                <a:solidFill>
                  <a:srgbClr val="333333"/>
                </a:solidFill>
                <a:latin typeface="Calibri Light"/>
              </a:rPr>
              <a:t>? </a:t>
            </a:r>
          </a:p>
        </p:txBody>
      </p:sp>
      <p:sp>
        <p:nvSpPr>
          <p:cNvPr id="4" name="Прямоугольник 3"/>
          <p:cNvSpPr/>
          <p:nvPr/>
        </p:nvSpPr>
        <p:spPr>
          <a:xfrm>
            <a:off x="0" y="4330795"/>
            <a:ext cx="12107335" cy="2554545"/>
          </a:xfrm>
          <a:prstGeom prst="rect">
            <a:avLst/>
          </a:prstGeom>
        </p:spPr>
        <p:txBody>
          <a:bodyPr wrap="square">
            <a:spAutoFit/>
          </a:bodyPr>
          <a:lstStyle/>
          <a:p>
            <a:pPr lvl="0" algn="just"/>
            <a:r>
              <a:rPr lang="ru-RU" sz="2000" b="1" dirty="0">
                <a:solidFill>
                  <a:srgbClr val="333333"/>
                </a:solidFill>
                <a:latin typeface="Calibri Light"/>
              </a:rPr>
              <a:t>Як стати </a:t>
            </a:r>
            <a:r>
              <a:rPr lang="ru-RU" sz="2000" b="1" dirty="0" err="1">
                <a:solidFill>
                  <a:srgbClr val="333333"/>
                </a:solidFill>
                <a:latin typeface="Calibri Light"/>
              </a:rPr>
              <a:t>творцем</a:t>
            </a:r>
            <a:r>
              <a:rPr lang="ru-RU" sz="2000" b="1" dirty="0">
                <a:solidFill>
                  <a:srgbClr val="333333"/>
                </a:solidFill>
                <a:latin typeface="Calibri Light"/>
              </a:rPr>
              <a:t> </a:t>
            </a:r>
            <a:r>
              <a:rPr lang="ru-RU" sz="2000" b="1" dirty="0" err="1">
                <a:solidFill>
                  <a:srgbClr val="333333"/>
                </a:solidFill>
                <a:latin typeface="Calibri Light"/>
              </a:rPr>
              <a:t>власного</a:t>
            </a:r>
            <a:r>
              <a:rPr lang="ru-RU" sz="2000" b="1" dirty="0">
                <a:solidFill>
                  <a:srgbClr val="333333"/>
                </a:solidFill>
                <a:latin typeface="Calibri Light"/>
              </a:rPr>
              <a:t> </a:t>
            </a:r>
            <a:r>
              <a:rPr lang="ru-RU" sz="2000" b="1" dirty="0" err="1">
                <a:solidFill>
                  <a:srgbClr val="333333"/>
                </a:solidFill>
                <a:latin typeface="Calibri Light"/>
              </a:rPr>
              <a:t>професійного</a:t>
            </a:r>
            <a:r>
              <a:rPr lang="ru-RU" sz="2000" b="1" dirty="0">
                <a:solidFill>
                  <a:srgbClr val="333333"/>
                </a:solidFill>
                <a:latin typeface="Calibri Light"/>
              </a:rPr>
              <a:t> </a:t>
            </a:r>
            <a:r>
              <a:rPr lang="ru-RU" sz="2000" b="1" dirty="0" err="1">
                <a:solidFill>
                  <a:srgbClr val="333333"/>
                </a:solidFill>
                <a:latin typeface="Calibri Light"/>
              </a:rPr>
              <a:t>зростання</a:t>
            </a:r>
            <a:r>
              <a:rPr lang="ru-RU" sz="2000" b="1" dirty="0">
                <a:solidFill>
                  <a:srgbClr val="333333"/>
                </a:solidFill>
                <a:latin typeface="Calibri Light"/>
              </a:rPr>
              <a:t>? Є </a:t>
            </a:r>
            <a:r>
              <a:rPr lang="ru-RU" sz="2000" b="1" dirty="0" err="1">
                <a:solidFill>
                  <a:srgbClr val="333333"/>
                </a:solidFill>
                <a:latin typeface="Calibri Light"/>
              </a:rPr>
              <a:t>кілька</a:t>
            </a:r>
            <a:r>
              <a:rPr lang="ru-RU" sz="2000" b="1" dirty="0">
                <a:solidFill>
                  <a:srgbClr val="333333"/>
                </a:solidFill>
                <a:latin typeface="Calibri Light"/>
              </a:rPr>
              <a:t> </a:t>
            </a:r>
            <a:r>
              <a:rPr lang="ru-RU" sz="2000" b="1" dirty="0" err="1">
                <a:solidFill>
                  <a:srgbClr val="333333"/>
                </a:solidFill>
                <a:latin typeface="Calibri Light"/>
              </a:rPr>
              <a:t>ідей</a:t>
            </a:r>
            <a:r>
              <a:rPr lang="ru-RU" sz="2000" b="1" dirty="0">
                <a:solidFill>
                  <a:srgbClr val="333333"/>
                </a:solidFill>
                <a:latin typeface="Calibri Light"/>
              </a:rPr>
              <a:t>, </a:t>
            </a:r>
            <a:r>
              <a:rPr lang="ru-RU" sz="2000" b="1" dirty="0" err="1">
                <a:solidFill>
                  <a:srgbClr val="333333"/>
                </a:solidFill>
                <a:latin typeface="Calibri Light"/>
              </a:rPr>
              <a:t>що</a:t>
            </a:r>
            <a:r>
              <a:rPr lang="ru-RU" sz="2000" b="1" dirty="0">
                <a:solidFill>
                  <a:srgbClr val="333333"/>
                </a:solidFill>
                <a:latin typeface="Calibri Light"/>
              </a:rPr>
              <a:t> дозволять </a:t>
            </a:r>
            <a:r>
              <a:rPr lang="ru-RU" sz="2000" b="1" dirty="0" err="1">
                <a:solidFill>
                  <a:srgbClr val="333333"/>
                </a:solidFill>
                <a:latin typeface="Calibri Light"/>
              </a:rPr>
              <a:t>ефективно</a:t>
            </a:r>
            <a:r>
              <a:rPr lang="ru-RU" sz="2000" b="1" dirty="0">
                <a:solidFill>
                  <a:srgbClr val="333333"/>
                </a:solidFill>
                <a:latin typeface="Calibri Light"/>
              </a:rPr>
              <a:t> </a:t>
            </a:r>
            <a:r>
              <a:rPr lang="ru-RU" sz="2000" b="1" dirty="0" err="1">
                <a:solidFill>
                  <a:srgbClr val="333333"/>
                </a:solidFill>
                <a:latin typeface="Calibri Light"/>
              </a:rPr>
              <a:t>проєктувати</a:t>
            </a:r>
            <a:r>
              <a:rPr lang="ru-RU" sz="2000" b="1" dirty="0">
                <a:solidFill>
                  <a:srgbClr val="333333"/>
                </a:solidFill>
                <a:latin typeface="Calibri Light"/>
              </a:rPr>
              <a:t> </a:t>
            </a:r>
            <a:r>
              <a:rPr lang="ru-RU" sz="2000" b="1" dirty="0" err="1">
                <a:solidFill>
                  <a:srgbClr val="333333"/>
                </a:solidFill>
                <a:latin typeface="Calibri Light"/>
              </a:rPr>
              <a:t>процес</a:t>
            </a:r>
            <a:r>
              <a:rPr lang="ru-RU" sz="2000" b="1" dirty="0">
                <a:solidFill>
                  <a:srgbClr val="333333"/>
                </a:solidFill>
                <a:latin typeface="Calibri Light"/>
              </a:rPr>
              <a:t> </a:t>
            </a:r>
            <a:r>
              <a:rPr lang="ru-RU" sz="2000" b="1" dirty="0" err="1">
                <a:solidFill>
                  <a:srgbClr val="333333"/>
                </a:solidFill>
                <a:latin typeface="Calibri Light"/>
              </a:rPr>
              <a:t>саморозвитку</a:t>
            </a:r>
            <a:r>
              <a:rPr lang="ru-RU" sz="2000" b="1" dirty="0" smtClean="0">
                <a:solidFill>
                  <a:srgbClr val="333333"/>
                </a:solidFill>
                <a:latin typeface="Calibri Light"/>
              </a:rPr>
              <a:t>.</a:t>
            </a:r>
          </a:p>
          <a:p>
            <a:pPr marL="342900" lvl="0" indent="-342900" algn="just">
              <a:buFont typeface="Wingdings" pitchFamily="2" charset="2"/>
              <a:buChar char="Ø"/>
            </a:pPr>
            <a:r>
              <a:rPr lang="uk-UA" sz="2000" b="1" dirty="0" smtClean="0">
                <a:solidFill>
                  <a:srgbClr val="333333"/>
                </a:solidFill>
                <a:latin typeface="Calibri Light"/>
              </a:rPr>
              <a:t>Аналізувати професійні компетентності за Професійним стандартом.</a:t>
            </a:r>
          </a:p>
          <a:p>
            <a:pPr marL="342900" lvl="0" indent="-342900" algn="just">
              <a:buFont typeface="Wingdings" pitchFamily="2" charset="2"/>
              <a:buChar char="Ø"/>
            </a:pPr>
            <a:r>
              <a:rPr lang="ru-RU" sz="2000" b="1" dirty="0" err="1">
                <a:solidFill>
                  <a:srgbClr val="333333"/>
                </a:solidFill>
                <a:latin typeface="Calibri Light"/>
              </a:rPr>
              <a:t>Слідкувати</a:t>
            </a:r>
            <a:r>
              <a:rPr lang="ru-RU" sz="2000" b="1" dirty="0">
                <a:solidFill>
                  <a:srgbClr val="333333"/>
                </a:solidFill>
                <a:latin typeface="Calibri Light"/>
              </a:rPr>
              <a:t> за </a:t>
            </a:r>
            <a:r>
              <a:rPr lang="ru-RU" sz="2000" b="1" dirty="0" err="1">
                <a:solidFill>
                  <a:srgbClr val="333333"/>
                </a:solidFill>
                <a:latin typeface="Calibri Light"/>
              </a:rPr>
              <a:t>актуальними</a:t>
            </a:r>
            <a:r>
              <a:rPr lang="ru-RU" sz="2000" b="1" dirty="0">
                <a:solidFill>
                  <a:srgbClr val="333333"/>
                </a:solidFill>
                <a:latin typeface="Calibri Light"/>
              </a:rPr>
              <a:t> новинами та </a:t>
            </a:r>
            <a:r>
              <a:rPr lang="ru-RU" sz="2000" b="1" dirty="0" err="1">
                <a:solidFill>
                  <a:srgbClr val="333333"/>
                </a:solidFill>
                <a:latin typeface="Calibri Light"/>
              </a:rPr>
              <a:t>новаціями</a:t>
            </a:r>
            <a:r>
              <a:rPr lang="ru-RU" sz="2000" b="1" dirty="0">
                <a:solidFill>
                  <a:srgbClr val="333333"/>
                </a:solidFill>
                <a:latin typeface="Calibri Light"/>
              </a:rPr>
              <a:t> в </a:t>
            </a:r>
            <a:r>
              <a:rPr lang="ru-RU" sz="2000" b="1" dirty="0" err="1">
                <a:solidFill>
                  <a:srgbClr val="333333"/>
                </a:solidFill>
                <a:latin typeface="Calibri Light"/>
              </a:rPr>
              <a:t>галузі</a:t>
            </a:r>
            <a:r>
              <a:rPr lang="ru-RU" sz="2000" b="1" dirty="0">
                <a:solidFill>
                  <a:srgbClr val="333333"/>
                </a:solidFill>
                <a:latin typeface="Calibri Light"/>
              </a:rPr>
              <a:t> </a:t>
            </a:r>
            <a:r>
              <a:rPr lang="ru-RU" sz="2000" b="1" dirty="0" err="1" smtClean="0">
                <a:solidFill>
                  <a:srgbClr val="333333"/>
                </a:solidFill>
                <a:latin typeface="Calibri Light"/>
              </a:rPr>
              <a:t>освіти</a:t>
            </a:r>
            <a:r>
              <a:rPr lang="ru-RU" sz="2000" b="1" dirty="0" smtClean="0">
                <a:solidFill>
                  <a:srgbClr val="333333"/>
                </a:solidFill>
                <a:latin typeface="Calibri Light"/>
              </a:rPr>
              <a:t>.</a:t>
            </a:r>
          </a:p>
          <a:p>
            <a:pPr marL="342900" lvl="0" indent="-342900" algn="just">
              <a:buFont typeface="Wingdings" pitchFamily="2" charset="2"/>
              <a:buChar char="Ø"/>
            </a:pPr>
            <a:r>
              <a:rPr lang="ru-RU" sz="2000" b="1" dirty="0" err="1">
                <a:solidFill>
                  <a:srgbClr val="333333"/>
                </a:solidFill>
                <a:latin typeface="Calibri Light"/>
              </a:rPr>
              <a:t>Налагодити</a:t>
            </a:r>
            <a:r>
              <a:rPr lang="ru-RU" sz="2000" b="1" dirty="0">
                <a:solidFill>
                  <a:srgbClr val="333333"/>
                </a:solidFill>
                <a:latin typeface="Calibri Light"/>
              </a:rPr>
              <a:t> </a:t>
            </a:r>
            <a:r>
              <a:rPr lang="ru-RU" sz="2000" b="1" dirty="0" err="1">
                <a:solidFill>
                  <a:srgbClr val="333333"/>
                </a:solidFill>
                <a:latin typeface="Calibri Light"/>
              </a:rPr>
              <a:t>комунікацію</a:t>
            </a:r>
            <a:r>
              <a:rPr lang="ru-RU" sz="2000" b="1" dirty="0">
                <a:solidFill>
                  <a:srgbClr val="333333"/>
                </a:solidFill>
                <a:latin typeface="Calibri Light"/>
              </a:rPr>
              <a:t> </a:t>
            </a:r>
            <a:r>
              <a:rPr lang="ru-RU" sz="2000" b="1" dirty="0" err="1">
                <a:solidFill>
                  <a:srgbClr val="333333"/>
                </a:solidFill>
                <a:latin typeface="Calibri Light"/>
              </a:rPr>
              <a:t>зі</a:t>
            </a:r>
            <a:r>
              <a:rPr lang="ru-RU" sz="2000" b="1" dirty="0">
                <a:solidFill>
                  <a:srgbClr val="333333"/>
                </a:solidFill>
                <a:latin typeface="Calibri Light"/>
              </a:rPr>
              <a:t> </a:t>
            </a:r>
            <a:r>
              <a:rPr lang="ru-RU" sz="2000" b="1" dirty="0" err="1">
                <a:solidFill>
                  <a:srgbClr val="333333"/>
                </a:solidFill>
                <a:latin typeface="Calibri Light"/>
              </a:rPr>
              <a:t>всіма</a:t>
            </a:r>
            <a:r>
              <a:rPr lang="ru-RU" sz="2000" b="1" dirty="0">
                <a:solidFill>
                  <a:srgbClr val="333333"/>
                </a:solidFill>
                <a:latin typeface="Calibri Light"/>
              </a:rPr>
              <a:t> </a:t>
            </a:r>
            <a:r>
              <a:rPr lang="ru-RU" sz="2000" b="1" dirty="0" err="1">
                <a:solidFill>
                  <a:srgbClr val="333333"/>
                </a:solidFill>
                <a:latin typeface="Calibri Light"/>
              </a:rPr>
              <a:t>учасниками</a:t>
            </a:r>
            <a:r>
              <a:rPr lang="ru-RU" sz="2000" b="1" dirty="0">
                <a:solidFill>
                  <a:srgbClr val="333333"/>
                </a:solidFill>
                <a:latin typeface="Calibri Light"/>
              </a:rPr>
              <a:t> </a:t>
            </a:r>
            <a:r>
              <a:rPr lang="ru-RU" sz="2000" b="1" dirty="0" err="1">
                <a:solidFill>
                  <a:srgbClr val="333333"/>
                </a:solidFill>
                <a:latin typeface="Calibri Light"/>
              </a:rPr>
              <a:t>освітнього</a:t>
            </a:r>
            <a:r>
              <a:rPr lang="ru-RU" sz="2000" b="1" dirty="0">
                <a:solidFill>
                  <a:srgbClr val="333333"/>
                </a:solidFill>
                <a:latin typeface="Calibri Light"/>
              </a:rPr>
              <a:t> </a:t>
            </a:r>
            <a:r>
              <a:rPr lang="ru-RU" sz="2000" b="1" dirty="0" err="1" smtClean="0">
                <a:solidFill>
                  <a:srgbClr val="333333"/>
                </a:solidFill>
                <a:latin typeface="Calibri Light"/>
              </a:rPr>
              <a:t>процесу</a:t>
            </a:r>
            <a:r>
              <a:rPr lang="ru-RU" sz="2000" b="1" dirty="0" smtClean="0">
                <a:solidFill>
                  <a:srgbClr val="333333"/>
                </a:solidFill>
                <a:latin typeface="Calibri Light"/>
              </a:rPr>
              <a:t>.</a:t>
            </a:r>
          </a:p>
          <a:p>
            <a:pPr marL="342900" lvl="0" indent="-342900" algn="just">
              <a:buFont typeface="Wingdings" pitchFamily="2" charset="2"/>
              <a:buChar char="Ø"/>
            </a:pPr>
            <a:r>
              <a:rPr lang="ru-RU" sz="2000" b="1" dirty="0">
                <a:solidFill>
                  <a:srgbClr val="333333"/>
                </a:solidFill>
                <a:latin typeface="Calibri Light"/>
              </a:rPr>
              <a:t> </a:t>
            </a:r>
            <a:r>
              <a:rPr lang="ru-RU" sz="2000" b="1" dirty="0" smtClean="0">
                <a:solidFill>
                  <a:srgbClr val="333333"/>
                </a:solidFill>
                <a:latin typeface="Calibri Light"/>
              </a:rPr>
              <a:t>        </a:t>
            </a:r>
            <a:r>
              <a:rPr lang="ru-RU" sz="2000" b="1" dirty="0" err="1" smtClean="0">
                <a:solidFill>
                  <a:srgbClr val="333333"/>
                </a:solidFill>
                <a:latin typeface="Calibri Light"/>
              </a:rPr>
              <a:t>Мати</a:t>
            </a:r>
            <a:r>
              <a:rPr lang="ru-RU" sz="2000" b="1" dirty="0" smtClean="0">
                <a:solidFill>
                  <a:srgbClr val="333333"/>
                </a:solidFill>
                <a:latin typeface="Calibri Light"/>
              </a:rPr>
              <a:t> </a:t>
            </a:r>
            <a:r>
              <a:rPr lang="ru-RU" sz="2000" b="1" dirty="0" err="1">
                <a:solidFill>
                  <a:srgbClr val="333333"/>
                </a:solidFill>
                <a:latin typeface="Calibri Light"/>
              </a:rPr>
              <a:t>під</a:t>
            </a:r>
            <a:r>
              <a:rPr lang="ru-RU" sz="2000" b="1" dirty="0">
                <a:solidFill>
                  <a:srgbClr val="333333"/>
                </a:solidFill>
                <a:latin typeface="Calibri Light"/>
              </a:rPr>
              <a:t> рукою </a:t>
            </a:r>
            <a:r>
              <a:rPr lang="ru-RU" sz="2000" b="1" dirty="0" err="1">
                <a:solidFill>
                  <a:srgbClr val="333333"/>
                </a:solidFill>
                <a:latin typeface="Calibri Light"/>
              </a:rPr>
              <a:t>добірку</a:t>
            </a:r>
            <a:r>
              <a:rPr lang="ru-RU" sz="2000" b="1" dirty="0">
                <a:solidFill>
                  <a:srgbClr val="333333"/>
                </a:solidFill>
                <a:latin typeface="Calibri Light"/>
              </a:rPr>
              <a:t> онлайн-</a:t>
            </a:r>
            <a:r>
              <a:rPr lang="ru-RU" sz="2000" b="1" dirty="0" err="1">
                <a:solidFill>
                  <a:srgbClr val="333333"/>
                </a:solidFill>
                <a:latin typeface="Calibri Light"/>
              </a:rPr>
              <a:t>сервісів</a:t>
            </a:r>
            <a:r>
              <a:rPr lang="ru-RU" sz="2000" b="1" dirty="0">
                <a:solidFill>
                  <a:srgbClr val="333333"/>
                </a:solidFill>
                <a:latin typeface="Calibri Light"/>
              </a:rPr>
              <a:t> і </a:t>
            </a:r>
            <a:r>
              <a:rPr lang="ru-RU" sz="2000" b="1" dirty="0" err="1">
                <a:solidFill>
                  <a:srgbClr val="333333"/>
                </a:solidFill>
                <a:latin typeface="Calibri Light"/>
              </a:rPr>
              <a:t>вміти</a:t>
            </a:r>
            <a:r>
              <a:rPr lang="ru-RU" sz="2000" b="1" dirty="0">
                <a:solidFill>
                  <a:srgbClr val="333333"/>
                </a:solidFill>
                <a:latin typeface="Calibri Light"/>
              </a:rPr>
              <a:t> ними </a:t>
            </a:r>
            <a:r>
              <a:rPr lang="ru-RU" sz="2000" b="1" dirty="0" err="1" smtClean="0">
                <a:solidFill>
                  <a:srgbClr val="333333"/>
                </a:solidFill>
                <a:latin typeface="Calibri Light"/>
              </a:rPr>
              <a:t>користуватися</a:t>
            </a:r>
            <a:r>
              <a:rPr lang="ru-RU" sz="2000" b="1" dirty="0" smtClean="0">
                <a:solidFill>
                  <a:srgbClr val="333333"/>
                </a:solidFill>
                <a:latin typeface="Calibri Light"/>
              </a:rPr>
              <a:t>.</a:t>
            </a:r>
          </a:p>
          <a:p>
            <a:pPr marL="342900" lvl="0" indent="-342900" algn="just">
              <a:buFont typeface="Wingdings" pitchFamily="2" charset="2"/>
              <a:buChar char="Ø"/>
            </a:pPr>
            <a:r>
              <a:rPr lang="ru-RU" sz="2000" b="1" dirty="0" smtClean="0">
                <a:solidFill>
                  <a:srgbClr val="333333"/>
                </a:solidFill>
                <a:latin typeface="Calibri Light"/>
              </a:rPr>
              <a:t>               </a:t>
            </a:r>
            <a:r>
              <a:rPr lang="ru-RU" sz="2000" b="1" dirty="0" err="1" smtClean="0">
                <a:solidFill>
                  <a:srgbClr val="333333"/>
                </a:solidFill>
                <a:latin typeface="Calibri Light"/>
              </a:rPr>
              <a:t>Пізнавати</a:t>
            </a:r>
            <a:r>
              <a:rPr lang="ru-RU" sz="2000" b="1" dirty="0" smtClean="0">
                <a:solidFill>
                  <a:srgbClr val="333333"/>
                </a:solidFill>
                <a:latin typeface="Calibri Light"/>
              </a:rPr>
              <a:t> </a:t>
            </a:r>
            <a:r>
              <a:rPr lang="ru-RU" sz="2000" b="1" dirty="0" err="1">
                <a:solidFill>
                  <a:srgbClr val="333333"/>
                </a:solidFill>
                <a:latin typeface="Calibri Light"/>
              </a:rPr>
              <a:t>щось</a:t>
            </a:r>
            <a:r>
              <a:rPr lang="ru-RU" sz="2000" b="1" dirty="0">
                <a:solidFill>
                  <a:srgbClr val="333333"/>
                </a:solidFill>
                <a:latin typeface="Calibri Light"/>
              </a:rPr>
              <a:t> </a:t>
            </a:r>
            <a:r>
              <a:rPr lang="ru-RU" sz="2000" b="1" dirty="0" err="1">
                <a:solidFill>
                  <a:srgbClr val="333333"/>
                </a:solidFill>
                <a:latin typeface="Calibri Light"/>
              </a:rPr>
              <a:t>нове</a:t>
            </a:r>
            <a:r>
              <a:rPr lang="ru-RU" sz="2000" b="1" dirty="0">
                <a:solidFill>
                  <a:srgbClr val="333333"/>
                </a:solidFill>
                <a:latin typeface="Calibri Light"/>
              </a:rPr>
              <a:t> та </a:t>
            </a:r>
            <a:r>
              <a:rPr lang="ru-RU" sz="2000" b="1" dirty="0" err="1">
                <a:solidFill>
                  <a:srgbClr val="333333"/>
                </a:solidFill>
                <a:latin typeface="Calibri Light"/>
              </a:rPr>
              <a:t>розширювати</a:t>
            </a:r>
            <a:r>
              <a:rPr lang="ru-RU" sz="2000" b="1" dirty="0">
                <a:solidFill>
                  <a:srgbClr val="333333"/>
                </a:solidFill>
                <a:latin typeface="Calibri Light"/>
              </a:rPr>
              <a:t> </a:t>
            </a:r>
            <a:r>
              <a:rPr lang="ru-RU" sz="2000" b="1" dirty="0" err="1" smtClean="0">
                <a:solidFill>
                  <a:srgbClr val="333333"/>
                </a:solidFill>
                <a:latin typeface="Calibri Light"/>
              </a:rPr>
              <a:t>світогляд</a:t>
            </a:r>
            <a:r>
              <a:rPr lang="ru-RU" sz="2000" b="1" dirty="0" smtClean="0">
                <a:solidFill>
                  <a:srgbClr val="333333"/>
                </a:solidFill>
                <a:latin typeface="Calibri Light"/>
              </a:rPr>
              <a:t>.</a:t>
            </a:r>
          </a:p>
          <a:p>
            <a:pPr marL="342900" lvl="0" indent="-342900" algn="just">
              <a:buFont typeface="Wingdings" pitchFamily="2" charset="2"/>
              <a:buChar char="Ø"/>
            </a:pPr>
            <a:r>
              <a:rPr lang="uk-UA" sz="2000" b="1" dirty="0">
                <a:solidFill>
                  <a:srgbClr val="333333"/>
                </a:solidFill>
                <a:latin typeface="Calibri Light"/>
              </a:rPr>
              <a:t> </a:t>
            </a:r>
            <a:r>
              <a:rPr lang="uk-UA" sz="2000" b="1" dirty="0" smtClean="0">
                <a:solidFill>
                  <a:srgbClr val="333333"/>
                </a:solidFill>
                <a:latin typeface="Calibri Light"/>
              </a:rPr>
              <a:t>                </a:t>
            </a:r>
            <a:r>
              <a:rPr lang="ru-RU" sz="2000" b="1" dirty="0" err="1">
                <a:solidFill>
                  <a:srgbClr val="333333"/>
                </a:solidFill>
                <a:latin typeface="Calibri Light"/>
              </a:rPr>
              <a:t>Дбати</a:t>
            </a:r>
            <a:r>
              <a:rPr lang="ru-RU" sz="2000" b="1" dirty="0">
                <a:solidFill>
                  <a:srgbClr val="333333"/>
                </a:solidFill>
                <a:latin typeface="Calibri Light"/>
              </a:rPr>
              <a:t> про </a:t>
            </a:r>
            <a:r>
              <a:rPr lang="ru-RU" sz="2000" b="1" dirty="0" err="1">
                <a:solidFill>
                  <a:srgbClr val="333333"/>
                </a:solidFill>
                <a:latin typeface="Calibri Light"/>
              </a:rPr>
              <a:t>фізичне</a:t>
            </a:r>
            <a:r>
              <a:rPr lang="ru-RU" sz="2000" b="1" dirty="0">
                <a:solidFill>
                  <a:srgbClr val="333333"/>
                </a:solidFill>
                <a:latin typeface="Calibri Light"/>
              </a:rPr>
              <a:t> та </a:t>
            </a:r>
            <a:r>
              <a:rPr lang="ru-RU" sz="2000" b="1" dirty="0" err="1">
                <a:solidFill>
                  <a:srgbClr val="333333"/>
                </a:solidFill>
                <a:latin typeface="Calibri Light"/>
              </a:rPr>
              <a:t>психічне</a:t>
            </a:r>
            <a:r>
              <a:rPr lang="ru-RU" sz="2000" b="1" dirty="0">
                <a:solidFill>
                  <a:srgbClr val="333333"/>
                </a:solidFill>
                <a:latin typeface="Calibri Light"/>
              </a:rPr>
              <a:t> </a:t>
            </a:r>
            <a:r>
              <a:rPr lang="ru-RU" sz="2000" b="1" dirty="0" err="1" smtClean="0">
                <a:solidFill>
                  <a:srgbClr val="333333"/>
                </a:solidFill>
                <a:latin typeface="Calibri Light"/>
              </a:rPr>
              <a:t>здоров’я</a:t>
            </a:r>
            <a:r>
              <a:rPr lang="ru-RU" sz="2000" b="1" dirty="0" smtClean="0">
                <a:solidFill>
                  <a:srgbClr val="333333"/>
                </a:solidFill>
                <a:latin typeface="Calibri Light"/>
              </a:rPr>
              <a:t>.</a:t>
            </a:r>
            <a:endParaRPr lang="uk-UA" sz="2000" b="1" dirty="0" smtClean="0">
              <a:solidFill>
                <a:srgbClr val="333333"/>
              </a:solidFill>
              <a:latin typeface="Calibri Light"/>
            </a:endParaRPr>
          </a:p>
        </p:txBody>
      </p:sp>
    </p:spTree>
    <p:extLst>
      <p:ext uri="{BB962C8B-B14F-4D97-AF65-F5344CB8AC3E}">
        <p14:creationId xmlns:p14="http://schemas.microsoft.com/office/powerpoint/2010/main" val="48617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1752" y="40919"/>
            <a:ext cx="8471543" cy="843180"/>
          </a:xfrm>
          <a:prstGeom prst="rect">
            <a:avLst/>
          </a:prstGeom>
        </p:spPr>
        <p:txBody>
          <a:bodyPr vert="horz" wrap="square" lIns="0" tIns="12065" rIns="0" bIns="0" rtlCol="0">
            <a:spAutoFit/>
          </a:bodyPr>
          <a:lstStyle/>
          <a:p>
            <a:pPr marL="12700">
              <a:lnSpc>
                <a:spcPct val="100000"/>
              </a:lnSpc>
              <a:spcBef>
                <a:spcPts val="95"/>
              </a:spcBef>
            </a:pPr>
            <a:r>
              <a:rPr sz="5400" spc="-180" dirty="0">
                <a:solidFill>
                  <a:srgbClr val="001F5F"/>
                </a:solidFill>
                <a:latin typeface="Arial" panose="020B0604020202020204" pitchFamily="34" charset="0"/>
                <a:cs typeface="Arial" panose="020B0604020202020204" pitchFamily="34" charset="0"/>
              </a:rPr>
              <a:t>Н</a:t>
            </a:r>
            <a:r>
              <a:rPr sz="5400" spc="-140" dirty="0">
                <a:solidFill>
                  <a:srgbClr val="001F5F"/>
                </a:solidFill>
                <a:latin typeface="Arial" panose="020B0604020202020204" pitchFamily="34" charset="0"/>
                <a:cs typeface="Arial" panose="020B0604020202020204" pitchFamily="34" charset="0"/>
              </a:rPr>
              <a:t>о</a:t>
            </a:r>
            <a:r>
              <a:rPr sz="5400" spc="-345" dirty="0">
                <a:solidFill>
                  <a:srgbClr val="001F5F"/>
                </a:solidFill>
                <a:latin typeface="Arial" panose="020B0604020202020204" pitchFamily="34" charset="0"/>
                <a:cs typeface="Arial" panose="020B0604020202020204" pitchFamily="34" charset="0"/>
              </a:rPr>
              <a:t>р</a:t>
            </a:r>
            <a:r>
              <a:rPr sz="5400" spc="-465" dirty="0">
                <a:solidFill>
                  <a:srgbClr val="001F5F"/>
                </a:solidFill>
                <a:latin typeface="Arial" panose="020B0604020202020204" pitchFamily="34" charset="0"/>
                <a:cs typeface="Arial" panose="020B0604020202020204" pitchFamily="34" charset="0"/>
              </a:rPr>
              <a:t>м</a:t>
            </a:r>
            <a:r>
              <a:rPr sz="5400" spc="-325" dirty="0">
                <a:solidFill>
                  <a:srgbClr val="001F5F"/>
                </a:solidFill>
                <a:latin typeface="Arial" panose="020B0604020202020204" pitchFamily="34" charset="0"/>
                <a:cs typeface="Arial" panose="020B0604020202020204" pitchFamily="34" charset="0"/>
              </a:rPr>
              <a:t>а</a:t>
            </a:r>
            <a:r>
              <a:rPr sz="5400" spc="-615" dirty="0">
                <a:solidFill>
                  <a:srgbClr val="001F5F"/>
                </a:solidFill>
                <a:latin typeface="Arial" panose="020B0604020202020204" pitchFamily="34" charset="0"/>
                <a:cs typeface="Arial" panose="020B0604020202020204" pitchFamily="34" charset="0"/>
              </a:rPr>
              <a:t>т</a:t>
            </a:r>
            <a:r>
              <a:rPr sz="5400" spc="-395" dirty="0">
                <a:solidFill>
                  <a:srgbClr val="001F5F"/>
                </a:solidFill>
                <a:latin typeface="Arial" panose="020B0604020202020204" pitchFamily="34" charset="0"/>
                <a:cs typeface="Arial" panose="020B0604020202020204" pitchFamily="34" charset="0"/>
              </a:rPr>
              <a:t>и</a:t>
            </a:r>
            <a:r>
              <a:rPr sz="5400" spc="-455" dirty="0">
                <a:solidFill>
                  <a:srgbClr val="001F5F"/>
                </a:solidFill>
                <a:latin typeface="Arial" panose="020B0604020202020204" pitchFamily="34" charset="0"/>
                <a:cs typeface="Arial" panose="020B0604020202020204" pitchFamily="34" charset="0"/>
              </a:rPr>
              <a:t>вн</a:t>
            </a:r>
            <a:r>
              <a:rPr sz="5400" spc="-434" dirty="0">
                <a:solidFill>
                  <a:srgbClr val="001F5F"/>
                </a:solidFill>
                <a:latin typeface="Arial" panose="020B0604020202020204" pitchFamily="34" charset="0"/>
                <a:cs typeface="Arial" panose="020B0604020202020204" pitchFamily="34" charset="0"/>
              </a:rPr>
              <a:t>о</a:t>
            </a:r>
            <a:r>
              <a:rPr sz="5400" spc="-210" dirty="0">
                <a:solidFill>
                  <a:srgbClr val="001F5F"/>
                </a:solidFill>
                <a:latin typeface="Arial" panose="020B0604020202020204" pitchFamily="34" charset="0"/>
                <a:cs typeface="Arial" panose="020B0604020202020204" pitchFamily="34" charset="0"/>
              </a:rPr>
              <a:t>-</a:t>
            </a:r>
            <a:r>
              <a:rPr sz="5400" spc="-440" dirty="0">
                <a:solidFill>
                  <a:srgbClr val="001F5F"/>
                </a:solidFill>
                <a:latin typeface="Arial" panose="020B0604020202020204" pitchFamily="34" charset="0"/>
                <a:cs typeface="Arial" panose="020B0604020202020204" pitchFamily="34" charset="0"/>
              </a:rPr>
              <a:t>правова</a:t>
            </a:r>
            <a:r>
              <a:rPr sz="5400" spc="-60" dirty="0">
                <a:solidFill>
                  <a:srgbClr val="001F5F"/>
                </a:solidFill>
                <a:latin typeface="Arial" panose="020B0604020202020204" pitchFamily="34" charset="0"/>
                <a:cs typeface="Arial" panose="020B0604020202020204" pitchFamily="34" charset="0"/>
              </a:rPr>
              <a:t> </a:t>
            </a:r>
            <a:r>
              <a:rPr sz="5400" spc="-509" dirty="0">
                <a:solidFill>
                  <a:srgbClr val="001F5F"/>
                </a:solidFill>
                <a:latin typeface="Arial" panose="020B0604020202020204" pitchFamily="34" charset="0"/>
                <a:cs typeface="Arial" panose="020B0604020202020204" pitchFamily="34" charset="0"/>
              </a:rPr>
              <a:t>б</a:t>
            </a:r>
            <a:r>
              <a:rPr sz="5400" spc="-430" dirty="0">
                <a:solidFill>
                  <a:srgbClr val="001F5F"/>
                </a:solidFill>
                <a:latin typeface="Arial" panose="020B0604020202020204" pitchFamily="34" charset="0"/>
                <a:cs typeface="Arial" panose="020B0604020202020204" pitchFamily="34" charset="0"/>
              </a:rPr>
              <a:t>а</a:t>
            </a:r>
            <a:r>
              <a:rPr sz="5400" spc="-204" dirty="0">
                <a:solidFill>
                  <a:srgbClr val="001F5F"/>
                </a:solidFill>
                <a:latin typeface="Arial" panose="020B0604020202020204" pitchFamily="34" charset="0"/>
                <a:cs typeface="Arial" panose="020B0604020202020204" pitchFamily="34" charset="0"/>
              </a:rPr>
              <a:t>з</a:t>
            </a:r>
            <a:r>
              <a:rPr sz="5400" spc="-434" dirty="0">
                <a:solidFill>
                  <a:srgbClr val="001F5F"/>
                </a:solidFill>
                <a:latin typeface="Arial" panose="020B0604020202020204" pitchFamily="34" charset="0"/>
                <a:cs typeface="Arial" panose="020B0604020202020204" pitchFamily="34" charset="0"/>
              </a:rPr>
              <a:t>а</a:t>
            </a:r>
          </a:p>
        </p:txBody>
      </p:sp>
      <p:sp>
        <p:nvSpPr>
          <p:cNvPr id="3" name="object 3"/>
          <p:cNvSpPr txBox="1"/>
          <p:nvPr/>
        </p:nvSpPr>
        <p:spPr>
          <a:xfrm>
            <a:off x="521235" y="1885977"/>
            <a:ext cx="8919099" cy="4583947"/>
          </a:xfrm>
          <a:prstGeom prst="rect">
            <a:avLst/>
          </a:prstGeom>
        </p:spPr>
        <p:txBody>
          <a:bodyPr vert="horz" wrap="square" lIns="0" tIns="48895" rIns="0" bIns="0" rtlCol="0">
            <a:spAutoFit/>
          </a:bodyPr>
          <a:lstStyle/>
          <a:p>
            <a:pPr marL="469900" marR="5080" indent="-457200" algn="just">
              <a:lnSpc>
                <a:spcPct val="90000"/>
              </a:lnSpc>
              <a:spcBef>
                <a:spcPts val="385"/>
              </a:spcBef>
              <a:buFont typeface="+mj-lt"/>
              <a:buAutoNum type="arabicPeriod"/>
            </a:pPr>
            <a:r>
              <a:rPr sz="2000" spc="-45" dirty="0" err="1">
                <a:latin typeface="Times New Roman"/>
                <a:cs typeface="Times New Roman"/>
              </a:rPr>
              <a:t>Кожен</a:t>
            </a:r>
            <a:r>
              <a:rPr sz="2000" spc="-10" dirty="0">
                <a:latin typeface="Times New Roman"/>
                <a:cs typeface="Times New Roman"/>
              </a:rPr>
              <a:t> педагогічний </a:t>
            </a:r>
            <a:r>
              <a:rPr sz="2000" spc="-5" dirty="0">
                <a:latin typeface="Times New Roman"/>
                <a:cs typeface="Times New Roman"/>
              </a:rPr>
              <a:t>працівник </a:t>
            </a:r>
            <a:r>
              <a:rPr sz="2000" spc="-585" dirty="0">
                <a:latin typeface="Times New Roman"/>
                <a:cs typeface="Times New Roman"/>
              </a:rPr>
              <a:t> </a:t>
            </a:r>
            <a:r>
              <a:rPr sz="2000" spc="-5" dirty="0">
                <a:latin typeface="Times New Roman"/>
                <a:cs typeface="Times New Roman"/>
              </a:rPr>
              <a:t>зобов’язаний</a:t>
            </a:r>
            <a:r>
              <a:rPr sz="2000" dirty="0">
                <a:latin typeface="Times New Roman"/>
                <a:cs typeface="Times New Roman"/>
              </a:rPr>
              <a:t> </a:t>
            </a:r>
            <a:r>
              <a:rPr sz="2000" spc="-10" dirty="0">
                <a:latin typeface="Times New Roman"/>
                <a:cs typeface="Times New Roman"/>
              </a:rPr>
              <a:t>щороку </a:t>
            </a:r>
            <a:r>
              <a:rPr sz="2000" spc="-5" dirty="0">
                <a:latin typeface="Times New Roman"/>
                <a:cs typeface="Times New Roman"/>
              </a:rPr>
              <a:t> </a:t>
            </a:r>
            <a:r>
              <a:rPr sz="2000" spc="-15" dirty="0">
                <a:latin typeface="Times New Roman"/>
                <a:cs typeface="Times New Roman"/>
              </a:rPr>
              <a:t>підвищувати</a:t>
            </a:r>
            <a:r>
              <a:rPr sz="2000" dirty="0">
                <a:latin typeface="Times New Roman"/>
                <a:cs typeface="Times New Roman"/>
              </a:rPr>
              <a:t> </a:t>
            </a:r>
            <a:r>
              <a:rPr sz="2000" spc="-5" dirty="0">
                <a:latin typeface="Times New Roman"/>
                <a:cs typeface="Times New Roman"/>
              </a:rPr>
              <a:t>свою</a:t>
            </a:r>
            <a:r>
              <a:rPr sz="2000" spc="-10" dirty="0">
                <a:latin typeface="Times New Roman"/>
                <a:cs typeface="Times New Roman"/>
              </a:rPr>
              <a:t> кваліфікацію </a:t>
            </a:r>
            <a:r>
              <a:rPr sz="2000" spc="-5" dirty="0">
                <a:latin typeface="Times New Roman"/>
                <a:cs typeface="Times New Roman"/>
              </a:rPr>
              <a:t> відповідно</a:t>
            </a:r>
            <a:r>
              <a:rPr sz="2000" spc="15" dirty="0">
                <a:latin typeface="Times New Roman"/>
                <a:cs typeface="Times New Roman"/>
              </a:rPr>
              <a:t> </a:t>
            </a:r>
            <a:r>
              <a:rPr sz="2000" dirty="0">
                <a:latin typeface="Times New Roman"/>
                <a:cs typeface="Times New Roman"/>
              </a:rPr>
              <a:t>до</a:t>
            </a:r>
            <a:r>
              <a:rPr sz="2000" spc="-5" dirty="0">
                <a:latin typeface="Times New Roman"/>
                <a:cs typeface="Times New Roman"/>
              </a:rPr>
              <a:t> </a:t>
            </a:r>
            <a:r>
              <a:rPr sz="2000" spc="-25" dirty="0" err="1">
                <a:latin typeface="Times New Roman"/>
                <a:cs typeface="Times New Roman"/>
              </a:rPr>
              <a:t>Закону</a:t>
            </a:r>
            <a:r>
              <a:rPr sz="2000" spc="-20" dirty="0">
                <a:latin typeface="Times New Roman"/>
                <a:cs typeface="Times New Roman"/>
              </a:rPr>
              <a:t> </a:t>
            </a:r>
            <a:r>
              <a:rPr sz="2000" spc="-35" dirty="0" err="1">
                <a:latin typeface="Times New Roman"/>
                <a:cs typeface="Times New Roman"/>
              </a:rPr>
              <a:t>України</a:t>
            </a:r>
            <a:r>
              <a:rPr lang="uk-UA" sz="2000" spc="-35" dirty="0">
                <a:latin typeface="Times New Roman"/>
                <a:cs typeface="Times New Roman"/>
              </a:rPr>
              <a:t> </a:t>
            </a:r>
            <a:r>
              <a:rPr sz="2000" dirty="0">
                <a:latin typeface="Times New Roman"/>
                <a:cs typeface="Times New Roman"/>
              </a:rPr>
              <a:t>«Про </a:t>
            </a:r>
            <a:r>
              <a:rPr sz="2000" spc="10" dirty="0">
                <a:latin typeface="Times New Roman"/>
                <a:cs typeface="Times New Roman"/>
              </a:rPr>
              <a:t>освіту» </a:t>
            </a:r>
            <a:r>
              <a:rPr sz="2000" dirty="0">
                <a:latin typeface="Times New Roman"/>
                <a:cs typeface="Times New Roman"/>
              </a:rPr>
              <a:t>з </a:t>
            </a:r>
            <a:r>
              <a:rPr sz="2000" spc="-15" dirty="0">
                <a:latin typeface="Times New Roman"/>
                <a:cs typeface="Times New Roman"/>
              </a:rPr>
              <a:t>урахуванням </a:t>
            </a:r>
            <a:r>
              <a:rPr sz="2000" spc="-10" dirty="0">
                <a:latin typeface="Times New Roman"/>
                <a:cs typeface="Times New Roman"/>
              </a:rPr>
              <a:t> </a:t>
            </a:r>
            <a:r>
              <a:rPr sz="2000" dirty="0">
                <a:latin typeface="Times New Roman"/>
                <a:cs typeface="Times New Roman"/>
              </a:rPr>
              <a:t>особливостей,</a:t>
            </a:r>
            <a:r>
              <a:rPr sz="2000" spc="-20" dirty="0">
                <a:latin typeface="Times New Roman"/>
                <a:cs typeface="Times New Roman"/>
              </a:rPr>
              <a:t> </a:t>
            </a:r>
            <a:r>
              <a:rPr sz="2000" spc="-15" dirty="0">
                <a:latin typeface="Times New Roman"/>
                <a:cs typeface="Times New Roman"/>
              </a:rPr>
              <a:t>визначених</a:t>
            </a:r>
            <a:r>
              <a:rPr sz="2000" spc="5" dirty="0">
                <a:latin typeface="Times New Roman"/>
                <a:cs typeface="Times New Roman"/>
              </a:rPr>
              <a:t> </a:t>
            </a:r>
            <a:r>
              <a:rPr sz="2000" spc="-5" dirty="0">
                <a:latin typeface="Times New Roman"/>
                <a:cs typeface="Times New Roman"/>
              </a:rPr>
              <a:t>цим </a:t>
            </a:r>
            <a:r>
              <a:rPr sz="2000" spc="-585" dirty="0">
                <a:latin typeface="Times New Roman"/>
                <a:cs typeface="Times New Roman"/>
              </a:rPr>
              <a:t> </a:t>
            </a:r>
            <a:r>
              <a:rPr sz="2000" spc="-25" dirty="0" err="1">
                <a:latin typeface="Times New Roman"/>
                <a:cs typeface="Times New Roman"/>
              </a:rPr>
              <a:t>Законом</a:t>
            </a:r>
            <a:r>
              <a:rPr sz="2000" spc="-25" dirty="0">
                <a:latin typeface="Times New Roman"/>
                <a:cs typeface="Times New Roman"/>
              </a:rPr>
              <a:t>.</a:t>
            </a:r>
            <a:endParaRPr lang="uk-UA" sz="2000" spc="-25" dirty="0">
              <a:latin typeface="Times New Roman"/>
              <a:cs typeface="Times New Roman"/>
            </a:endParaRPr>
          </a:p>
          <a:p>
            <a:pPr marL="469900" marR="5080" indent="-457200" algn="just">
              <a:lnSpc>
                <a:spcPct val="90000"/>
              </a:lnSpc>
              <a:spcBef>
                <a:spcPts val="385"/>
              </a:spcBef>
              <a:buFont typeface="+mj-lt"/>
              <a:buAutoNum type="arabicPeriod"/>
            </a:pPr>
            <a:r>
              <a:rPr lang="uk-UA" sz="2000" spc="-25" dirty="0">
                <a:cs typeface="Times New Roman"/>
              </a:rPr>
              <a:t>Загальна кількість академічних годин для підвищення кваліфікації педагогічного працівника протягом п’яти років, яка оплачується за рахунок коштів державного та місцевих бюджетів, не може бути меншою за </a:t>
            </a:r>
            <a:r>
              <a:rPr lang="uk-UA" sz="2000" spc="-25" dirty="0">
                <a:highlight>
                  <a:srgbClr val="FFFF00"/>
                </a:highlight>
                <a:cs typeface="Times New Roman"/>
              </a:rPr>
              <a:t>150 годин</a:t>
            </a:r>
            <a:r>
              <a:rPr lang="uk-UA" sz="2000" spc="-25" dirty="0">
                <a:cs typeface="Times New Roman"/>
              </a:rPr>
              <a:t>, з яких не менше </a:t>
            </a:r>
            <a:r>
              <a:rPr lang="uk-UA" sz="2000" spc="-25" dirty="0">
                <a:highlight>
                  <a:srgbClr val="FFFF00"/>
                </a:highlight>
                <a:cs typeface="Times New Roman"/>
              </a:rPr>
              <a:t>10 %</a:t>
            </a:r>
            <a:r>
              <a:rPr lang="uk-UA" sz="2000" spc="-25" dirty="0">
                <a:cs typeface="Times New Roman"/>
              </a:rPr>
              <a:t> загальної кількості годин обов’язково повинні бути спрямовані на вдосконалення знань, вмінь і практичних навичок у частині </a:t>
            </a:r>
            <a:r>
              <a:rPr lang="uk-UA" sz="2000" spc="-25" dirty="0">
                <a:highlight>
                  <a:srgbClr val="FFFF00"/>
                </a:highlight>
                <a:cs typeface="Times New Roman"/>
              </a:rPr>
              <a:t>роботи з учнями з особливими освітніми потребами </a:t>
            </a:r>
            <a:r>
              <a:rPr lang="uk-UA" sz="2000" spc="-25" dirty="0">
                <a:cs typeface="Times New Roman"/>
              </a:rPr>
              <a:t>та не менше </a:t>
            </a:r>
            <a:r>
              <a:rPr lang="uk-UA" sz="2000" spc="-25" dirty="0">
                <a:highlight>
                  <a:srgbClr val="FFFF00"/>
                </a:highlight>
                <a:cs typeface="Times New Roman"/>
              </a:rPr>
              <a:t>10 % </a:t>
            </a:r>
            <a:r>
              <a:rPr lang="uk-UA" sz="2000" spc="-25" dirty="0">
                <a:cs typeface="Times New Roman"/>
              </a:rPr>
              <a:t>загальної кількості годин - на вдосконалення знань, вмінь і практичних навичок у частині </a:t>
            </a:r>
            <a:r>
              <a:rPr lang="uk-UA" sz="2000" spc="-25" dirty="0">
                <a:highlight>
                  <a:srgbClr val="FFFF00"/>
                </a:highlight>
                <a:cs typeface="Times New Roman"/>
              </a:rPr>
              <a:t>надання психологічної підтримки </a:t>
            </a:r>
            <a:r>
              <a:rPr lang="uk-UA" sz="2000" spc="-25" dirty="0">
                <a:cs typeface="Times New Roman"/>
              </a:rPr>
              <a:t>учасникам освітнього процесу.</a:t>
            </a:r>
          </a:p>
          <a:p>
            <a:pPr marL="469900" marR="5080" indent="-457200" algn="just">
              <a:lnSpc>
                <a:spcPct val="90000"/>
              </a:lnSpc>
              <a:spcBef>
                <a:spcPts val="385"/>
              </a:spcBef>
              <a:buFont typeface="+mj-lt"/>
              <a:buAutoNum type="arabicPeriod"/>
            </a:pPr>
            <a:r>
              <a:rPr lang="uk-UA" sz="2000" spc="-25" dirty="0">
                <a:cs typeface="Times New Roman"/>
              </a:rPr>
              <a:t>На основі </a:t>
            </a:r>
            <a:r>
              <a:rPr lang="uk-UA" sz="2000" spc="-25" dirty="0">
                <a:highlight>
                  <a:srgbClr val="00FFFF"/>
                </a:highlight>
                <a:cs typeface="Times New Roman"/>
              </a:rPr>
              <a:t>пропозицій педагогічних працівників </a:t>
            </a:r>
            <a:r>
              <a:rPr lang="uk-UA" sz="2000" spc="-25" dirty="0">
                <a:cs typeface="Times New Roman"/>
              </a:rPr>
              <a:t>педагогічна рада закладу освіти формує та затверджує </a:t>
            </a:r>
            <a:r>
              <a:rPr lang="uk-UA" sz="2000" spc="-25" dirty="0">
                <a:highlight>
                  <a:srgbClr val="00FFFF"/>
                </a:highlight>
                <a:cs typeface="Times New Roman"/>
              </a:rPr>
              <a:t>річний план підвищення кваліфікації </a:t>
            </a:r>
            <a:r>
              <a:rPr lang="uk-UA" sz="2000" spc="-25" dirty="0">
                <a:cs typeface="Times New Roman"/>
              </a:rPr>
              <a:t>педагогічних працівників на наступний календарний рік, що визначає вид, форму, суб’єктів підвищення кваліфікації, кількість годин і строки проходження підвищення кваліфікації педагогічними працівниками закладу освіти.</a:t>
            </a:r>
            <a:endParaRPr lang="uk-UA" sz="2000" spc="-25" dirty="0">
              <a:latin typeface="Times New Roman"/>
              <a:cs typeface="Times New Roman"/>
            </a:endParaRPr>
          </a:p>
        </p:txBody>
      </p:sp>
      <p:sp>
        <p:nvSpPr>
          <p:cNvPr id="4" name="object 4"/>
          <p:cNvSpPr txBox="1"/>
          <p:nvPr/>
        </p:nvSpPr>
        <p:spPr>
          <a:xfrm>
            <a:off x="625991" y="1089737"/>
            <a:ext cx="10215879" cy="750847"/>
          </a:xfrm>
          <a:prstGeom prst="rect">
            <a:avLst/>
          </a:prstGeom>
        </p:spPr>
        <p:txBody>
          <a:bodyPr vert="horz" wrap="square" lIns="0" tIns="12065" rIns="0" bIns="0" rtlCol="0">
            <a:spAutoFit/>
          </a:bodyPr>
          <a:lstStyle/>
          <a:p>
            <a:pPr algn="ctr">
              <a:lnSpc>
                <a:spcPct val="100000"/>
              </a:lnSpc>
              <a:spcBef>
                <a:spcPts val="95"/>
              </a:spcBef>
            </a:pPr>
            <a:r>
              <a:rPr sz="2400" b="1" spc="-10" dirty="0">
                <a:latin typeface="Times New Roman"/>
                <a:cs typeface="Times New Roman"/>
              </a:rPr>
              <a:t>Закон </a:t>
            </a:r>
            <a:r>
              <a:rPr sz="2400" b="1" spc="-35" dirty="0">
                <a:latin typeface="Times New Roman"/>
                <a:cs typeface="Times New Roman"/>
              </a:rPr>
              <a:t>України</a:t>
            </a:r>
            <a:r>
              <a:rPr sz="2400" b="1" spc="10" dirty="0">
                <a:latin typeface="Times New Roman"/>
                <a:cs typeface="Times New Roman"/>
              </a:rPr>
              <a:t> </a:t>
            </a:r>
            <a:r>
              <a:rPr sz="2400" b="1" spc="-5" dirty="0">
                <a:latin typeface="Times New Roman"/>
                <a:cs typeface="Times New Roman"/>
              </a:rPr>
              <a:t>«Про</a:t>
            </a:r>
            <a:r>
              <a:rPr sz="2400" b="1" spc="20" dirty="0">
                <a:latin typeface="Times New Roman"/>
                <a:cs typeface="Times New Roman"/>
              </a:rPr>
              <a:t> </a:t>
            </a:r>
            <a:r>
              <a:rPr sz="2400" b="1" spc="-20" dirty="0">
                <a:latin typeface="Times New Roman"/>
                <a:cs typeface="Times New Roman"/>
              </a:rPr>
              <a:t>повну</a:t>
            </a:r>
            <a:r>
              <a:rPr sz="2400" b="1" dirty="0">
                <a:latin typeface="Times New Roman"/>
                <a:cs typeface="Times New Roman"/>
              </a:rPr>
              <a:t> </a:t>
            </a:r>
            <a:r>
              <a:rPr sz="2400" b="1" spc="-5" dirty="0">
                <a:latin typeface="Times New Roman"/>
                <a:cs typeface="Times New Roman"/>
              </a:rPr>
              <a:t>загальну середню</a:t>
            </a:r>
            <a:r>
              <a:rPr sz="2400" b="1" spc="15" dirty="0">
                <a:latin typeface="Times New Roman"/>
                <a:cs typeface="Times New Roman"/>
              </a:rPr>
              <a:t> </a:t>
            </a:r>
            <a:r>
              <a:rPr sz="2400" b="1" dirty="0">
                <a:latin typeface="Times New Roman"/>
                <a:cs typeface="Times New Roman"/>
              </a:rPr>
              <a:t>освіту»</a:t>
            </a:r>
            <a:endParaRPr sz="2400" dirty="0">
              <a:latin typeface="Times New Roman"/>
              <a:cs typeface="Times New Roman"/>
            </a:endParaRPr>
          </a:p>
          <a:p>
            <a:pPr algn="ctr">
              <a:lnSpc>
                <a:spcPct val="100000"/>
              </a:lnSpc>
              <a:spcBef>
                <a:spcPts val="5"/>
              </a:spcBef>
            </a:pPr>
            <a:r>
              <a:rPr sz="2400" b="1" spc="-50" dirty="0">
                <a:latin typeface="Times New Roman"/>
                <a:cs typeface="Times New Roman"/>
              </a:rPr>
              <a:t>(ст.</a:t>
            </a:r>
            <a:r>
              <a:rPr sz="2400" b="1" spc="25" dirty="0">
                <a:latin typeface="Times New Roman"/>
                <a:cs typeface="Times New Roman"/>
              </a:rPr>
              <a:t> </a:t>
            </a:r>
            <a:r>
              <a:rPr sz="2400" b="1" dirty="0">
                <a:latin typeface="Times New Roman"/>
                <a:cs typeface="Times New Roman"/>
              </a:rPr>
              <a:t>51.</a:t>
            </a:r>
            <a:r>
              <a:rPr sz="2400" b="1" spc="5" dirty="0">
                <a:latin typeface="Times New Roman"/>
                <a:cs typeface="Times New Roman"/>
              </a:rPr>
              <a:t> </a:t>
            </a:r>
            <a:r>
              <a:rPr sz="2400" b="1" spc="-5" dirty="0">
                <a:latin typeface="Times New Roman"/>
                <a:cs typeface="Times New Roman"/>
              </a:rPr>
              <a:t>Підвищення</a:t>
            </a:r>
            <a:r>
              <a:rPr sz="2400" b="1" spc="25" dirty="0">
                <a:latin typeface="Times New Roman"/>
                <a:cs typeface="Times New Roman"/>
              </a:rPr>
              <a:t> </a:t>
            </a:r>
            <a:r>
              <a:rPr sz="2400" b="1" spc="-10" dirty="0">
                <a:latin typeface="Times New Roman"/>
                <a:cs typeface="Times New Roman"/>
              </a:rPr>
              <a:t>кваліфікації</a:t>
            </a:r>
            <a:r>
              <a:rPr sz="2400" b="1" spc="40" dirty="0">
                <a:latin typeface="Times New Roman"/>
                <a:cs typeface="Times New Roman"/>
              </a:rPr>
              <a:t> </a:t>
            </a:r>
            <a:r>
              <a:rPr sz="2400" b="1" spc="-15" dirty="0">
                <a:latin typeface="Times New Roman"/>
                <a:cs typeface="Times New Roman"/>
              </a:rPr>
              <a:t>педагогічних</a:t>
            </a:r>
            <a:r>
              <a:rPr sz="2400" b="1" spc="30" dirty="0">
                <a:latin typeface="Times New Roman"/>
                <a:cs typeface="Times New Roman"/>
              </a:rPr>
              <a:t> </a:t>
            </a:r>
            <a:r>
              <a:rPr sz="2400" b="1" spc="-10" dirty="0">
                <a:latin typeface="Times New Roman"/>
                <a:cs typeface="Times New Roman"/>
              </a:rPr>
              <a:t>працівників):</a:t>
            </a:r>
            <a:endParaRPr sz="2400" dirty="0">
              <a:latin typeface="Times New Roman"/>
              <a:cs typeface="Times New Roman"/>
            </a:endParaRPr>
          </a:p>
        </p:txBody>
      </p:sp>
      <p:pic>
        <p:nvPicPr>
          <p:cNvPr id="5" name="object 5"/>
          <p:cNvPicPr/>
          <p:nvPr/>
        </p:nvPicPr>
        <p:blipFill>
          <a:blip r:embed="rId2" cstate="print"/>
          <a:stretch>
            <a:fillRect/>
          </a:stretch>
        </p:blipFill>
        <p:spPr>
          <a:xfrm>
            <a:off x="9906001" y="3306139"/>
            <a:ext cx="2160000" cy="2880000"/>
          </a:xfrm>
          <a:prstGeom prst="rect">
            <a:avLst/>
          </a:prstGeom>
        </p:spPr>
      </p:pic>
    </p:spTree>
    <p:extLst>
      <p:ext uri="{BB962C8B-B14F-4D97-AF65-F5344CB8AC3E}">
        <p14:creationId xmlns:p14="http://schemas.microsoft.com/office/powerpoint/2010/main" val="1902869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2898F03A-B494-4F37-B16E-F3AD55B299B8}"/>
              </a:ext>
            </a:extLst>
          </p:cNvPr>
          <p:cNvPicPr>
            <a:picLocks noChangeAspect="1"/>
          </p:cNvPicPr>
          <p:nvPr/>
        </p:nvPicPr>
        <p:blipFill>
          <a:blip r:embed="rId2"/>
          <a:stretch>
            <a:fillRect/>
          </a:stretch>
        </p:blipFill>
        <p:spPr>
          <a:xfrm>
            <a:off x="8765295" y="2590554"/>
            <a:ext cx="2309105" cy="3099045"/>
          </a:xfrm>
          <a:prstGeom prst="rect">
            <a:avLst/>
          </a:prstGeom>
        </p:spPr>
      </p:pic>
      <p:sp>
        <p:nvSpPr>
          <p:cNvPr id="6" name="Прямоугольник 5"/>
          <p:cNvSpPr/>
          <p:nvPr/>
        </p:nvSpPr>
        <p:spPr>
          <a:xfrm>
            <a:off x="1727494" y="0"/>
            <a:ext cx="8587201" cy="1569660"/>
          </a:xfrm>
          <a:prstGeom prst="rect">
            <a:avLst/>
          </a:prstGeom>
        </p:spPr>
        <p:txBody>
          <a:bodyPr wrap="square">
            <a:spAutoFit/>
          </a:bodyPr>
          <a:lstStyle/>
          <a:p>
            <a:pPr algn="ctr"/>
            <a:r>
              <a:rPr lang="ru-RU" sz="2400" b="1" dirty="0">
                <a:solidFill>
                  <a:srgbClr val="1F464B"/>
                </a:solidFill>
              </a:rPr>
              <a:t>ІНДИВІДУАЛЬНА ТРАЄКТОРІЯ ПРОФЕСІЙНОГО РОЗВИТКУ ПЕДАГОГА – </a:t>
            </a:r>
            <a:r>
              <a:rPr lang="ru-RU" sz="2400" b="1" dirty="0" err="1">
                <a:solidFill>
                  <a:srgbClr val="1F464B"/>
                </a:solidFill>
              </a:rPr>
              <a:t>індивідуальна</a:t>
            </a:r>
            <a:r>
              <a:rPr lang="ru-RU" sz="2400" b="1" dirty="0">
                <a:solidFill>
                  <a:srgbClr val="1F464B"/>
                </a:solidFill>
              </a:rPr>
              <a:t>, </a:t>
            </a:r>
            <a:r>
              <a:rPr lang="ru-RU" sz="2400" b="1" dirty="0" err="1">
                <a:solidFill>
                  <a:srgbClr val="1F464B"/>
                </a:solidFill>
              </a:rPr>
              <a:t>персоналізована</a:t>
            </a:r>
            <a:r>
              <a:rPr lang="ru-RU" sz="2400" b="1" dirty="0">
                <a:solidFill>
                  <a:srgbClr val="1F464B"/>
                </a:solidFill>
              </a:rPr>
              <a:t> модель </a:t>
            </a:r>
            <a:r>
              <a:rPr lang="ru-RU" sz="2400" b="1" dirty="0" err="1">
                <a:solidFill>
                  <a:srgbClr val="1F464B"/>
                </a:solidFill>
              </a:rPr>
              <a:t>саморегулювання</a:t>
            </a:r>
            <a:r>
              <a:rPr lang="ru-RU" sz="2400" b="1" dirty="0">
                <a:solidFill>
                  <a:srgbClr val="1F464B"/>
                </a:solidFill>
              </a:rPr>
              <a:t> </a:t>
            </a:r>
            <a:r>
              <a:rPr lang="ru-RU" sz="2400" b="1" dirty="0" err="1">
                <a:solidFill>
                  <a:srgbClr val="1F464B"/>
                </a:solidFill>
              </a:rPr>
              <a:t>власних</a:t>
            </a:r>
            <a:r>
              <a:rPr lang="ru-RU" sz="2400" b="1" dirty="0">
                <a:solidFill>
                  <a:srgbClr val="1F464B"/>
                </a:solidFill>
              </a:rPr>
              <a:t> </a:t>
            </a:r>
            <a:r>
              <a:rPr lang="ru-RU" sz="2400" b="1" dirty="0" err="1">
                <a:solidFill>
                  <a:srgbClr val="1F464B"/>
                </a:solidFill>
              </a:rPr>
              <a:t>професійних</a:t>
            </a:r>
            <a:r>
              <a:rPr lang="ru-RU" sz="2400" b="1" dirty="0">
                <a:solidFill>
                  <a:srgbClr val="1F464B"/>
                </a:solidFill>
              </a:rPr>
              <a:t> </a:t>
            </a:r>
            <a:r>
              <a:rPr lang="ru-RU" sz="2400" b="1" dirty="0" err="1">
                <a:solidFill>
                  <a:srgbClr val="1F464B"/>
                </a:solidFill>
              </a:rPr>
              <a:t>дій</a:t>
            </a:r>
            <a:r>
              <a:rPr lang="ru-RU" sz="2400" b="1" dirty="0">
                <a:solidFill>
                  <a:srgbClr val="1F464B"/>
                </a:solidFill>
              </a:rPr>
              <a:t> </a:t>
            </a:r>
            <a:r>
              <a:rPr lang="ru-RU" sz="2400" b="1" dirty="0" err="1">
                <a:solidFill>
                  <a:srgbClr val="1F464B"/>
                </a:solidFill>
              </a:rPr>
              <a:t>задля</a:t>
            </a:r>
            <a:r>
              <a:rPr lang="ru-RU" sz="2400" b="1" dirty="0">
                <a:solidFill>
                  <a:srgbClr val="1F464B"/>
                </a:solidFill>
              </a:rPr>
              <a:t> </a:t>
            </a:r>
            <a:r>
              <a:rPr lang="ru-RU" sz="2400" b="1" dirty="0" err="1">
                <a:solidFill>
                  <a:srgbClr val="1F464B"/>
                </a:solidFill>
              </a:rPr>
              <a:t>розвитку</a:t>
            </a:r>
            <a:r>
              <a:rPr lang="ru-RU" sz="2400" b="1" dirty="0">
                <a:solidFill>
                  <a:srgbClr val="1F464B"/>
                </a:solidFill>
              </a:rPr>
              <a:t> </a:t>
            </a:r>
            <a:r>
              <a:rPr lang="ru-RU" sz="2400" b="1" dirty="0" err="1">
                <a:solidFill>
                  <a:srgbClr val="1F464B"/>
                </a:solidFill>
              </a:rPr>
              <a:t>професіоналізму</a:t>
            </a:r>
            <a:r>
              <a:rPr lang="ru-RU" sz="2400" b="1" dirty="0">
                <a:solidFill>
                  <a:srgbClr val="1F464B"/>
                </a:solidFill>
              </a:rPr>
              <a:t>, </a:t>
            </a:r>
            <a:r>
              <a:rPr lang="ru-RU" sz="2400" b="1" dirty="0" err="1">
                <a:solidFill>
                  <a:srgbClr val="1F464B"/>
                </a:solidFill>
              </a:rPr>
              <a:t>професійної</a:t>
            </a:r>
            <a:r>
              <a:rPr lang="ru-RU" sz="2400" b="1" dirty="0">
                <a:solidFill>
                  <a:srgbClr val="1F464B"/>
                </a:solidFill>
              </a:rPr>
              <a:t> </a:t>
            </a:r>
            <a:r>
              <a:rPr lang="ru-RU" sz="2400" b="1" dirty="0" err="1">
                <a:solidFill>
                  <a:srgbClr val="1F464B"/>
                </a:solidFill>
              </a:rPr>
              <a:t>компетентності</a:t>
            </a:r>
            <a:r>
              <a:rPr lang="ru-RU" sz="2400" b="1" dirty="0">
                <a:solidFill>
                  <a:srgbClr val="1F464B"/>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461" y="1569660"/>
            <a:ext cx="5719787" cy="516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946859" y="1596660"/>
            <a:ext cx="513410" cy="4366003"/>
          </a:xfrm>
          <a:prstGeom prst="rect">
            <a:avLst/>
          </a:prstGeom>
        </p:spPr>
        <p:txBody>
          <a:bodyPr vert="wordArtVert" wrap="none">
            <a:spAutoFit/>
          </a:bodyPr>
          <a:lstStyle/>
          <a:p>
            <a:r>
              <a:rPr lang="ru-RU" b="1" dirty="0" err="1" smtClean="0">
                <a:solidFill>
                  <a:srgbClr val="1F464B"/>
                </a:solidFill>
              </a:rPr>
              <a:t>Посібник</a:t>
            </a:r>
            <a:r>
              <a:rPr lang="ru-RU" b="1" dirty="0" smtClean="0">
                <a:solidFill>
                  <a:srgbClr val="1F464B"/>
                </a:solidFill>
              </a:rPr>
              <a:t> УІРО</a:t>
            </a:r>
            <a:endParaRPr lang="ru-RU" b="1" dirty="0">
              <a:solidFill>
                <a:srgbClr val="1F464B"/>
              </a:solidFill>
            </a:endParaRPr>
          </a:p>
        </p:txBody>
      </p:sp>
    </p:spTree>
    <p:extLst>
      <p:ext uri="{BB962C8B-B14F-4D97-AF65-F5344CB8AC3E}">
        <p14:creationId xmlns:p14="http://schemas.microsoft.com/office/powerpoint/2010/main" val="679489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692" y="0"/>
            <a:ext cx="6205348"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946859" y="1596660"/>
            <a:ext cx="513410" cy="4366003"/>
          </a:xfrm>
          <a:prstGeom prst="rect">
            <a:avLst/>
          </a:prstGeom>
        </p:spPr>
        <p:txBody>
          <a:bodyPr vert="wordArtVert" wrap="none">
            <a:spAutoFit/>
          </a:bodyPr>
          <a:lstStyle/>
          <a:p>
            <a:r>
              <a:rPr lang="ru-RU" b="1" dirty="0" err="1" smtClean="0">
                <a:solidFill>
                  <a:srgbClr val="1F464B"/>
                </a:solidFill>
              </a:rPr>
              <a:t>Посібник</a:t>
            </a:r>
            <a:r>
              <a:rPr lang="ru-RU" b="1" dirty="0" smtClean="0">
                <a:solidFill>
                  <a:srgbClr val="1F464B"/>
                </a:solidFill>
              </a:rPr>
              <a:t> УІРО</a:t>
            </a:r>
            <a:endParaRPr lang="ru-RU" b="1" dirty="0">
              <a:solidFill>
                <a:srgbClr val="1F464B"/>
              </a:solidFill>
            </a:endParaRPr>
          </a:p>
        </p:txBody>
      </p:sp>
    </p:spTree>
    <p:extLst>
      <p:ext uri="{BB962C8B-B14F-4D97-AF65-F5344CB8AC3E}">
        <p14:creationId xmlns:p14="http://schemas.microsoft.com/office/powerpoint/2010/main" val="17114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596" y="69320"/>
            <a:ext cx="8186737" cy="680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46859" y="1596660"/>
            <a:ext cx="513410" cy="4366003"/>
          </a:xfrm>
          <a:prstGeom prst="rect">
            <a:avLst/>
          </a:prstGeom>
        </p:spPr>
        <p:txBody>
          <a:bodyPr vert="wordArtVert" wrap="none">
            <a:spAutoFit/>
          </a:bodyPr>
          <a:lstStyle/>
          <a:p>
            <a:r>
              <a:rPr lang="ru-RU" b="1" dirty="0" err="1" smtClean="0">
                <a:solidFill>
                  <a:srgbClr val="1F464B"/>
                </a:solidFill>
              </a:rPr>
              <a:t>Посібник</a:t>
            </a:r>
            <a:r>
              <a:rPr lang="ru-RU" b="1" dirty="0" smtClean="0">
                <a:solidFill>
                  <a:srgbClr val="1F464B"/>
                </a:solidFill>
              </a:rPr>
              <a:t> УІРО</a:t>
            </a:r>
            <a:endParaRPr lang="ru-RU" b="1" dirty="0">
              <a:solidFill>
                <a:srgbClr val="1F464B"/>
              </a:solidFill>
            </a:endParaRPr>
          </a:p>
        </p:txBody>
      </p:sp>
    </p:spTree>
    <p:extLst>
      <p:ext uri="{BB962C8B-B14F-4D97-AF65-F5344CB8AC3E}">
        <p14:creationId xmlns:p14="http://schemas.microsoft.com/office/powerpoint/2010/main" val="3286055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179929" y="44570"/>
            <a:ext cx="8884692" cy="272592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000" b="1" dirty="0">
                <a:solidFill>
                  <a:srgbClr val="00B050"/>
                </a:solidFill>
                <a:latin typeface="Arial" panose="020B0604020202020204" pitchFamily="34" charset="0"/>
                <a:cs typeface="Arial" panose="020B0604020202020204" pitchFamily="34" charset="0"/>
              </a:rPr>
              <a:t>Комунальна установа «Центр професійного розвитку педагогічних працівників Вінницької міської ради</a:t>
            </a:r>
          </a:p>
          <a:p>
            <a:pPr algn="ctr"/>
            <a:r>
              <a:rPr lang="uk-UA" sz="4000" b="1" dirty="0">
                <a:solidFill>
                  <a:srgbClr val="00B050"/>
                </a:solidFill>
                <a:latin typeface="Arial" panose="020B0604020202020204" pitchFamily="34" charset="0"/>
                <a:cs typeface="Arial" panose="020B0604020202020204" pitchFamily="34" charset="0"/>
              </a:rPr>
              <a:t>або КУ №ЦПРПП ВМР»</a:t>
            </a:r>
          </a:p>
        </p:txBody>
      </p:sp>
      <p:sp>
        <p:nvSpPr>
          <p:cNvPr id="6" name="Прямоугольник 5"/>
          <p:cNvSpPr/>
          <p:nvPr/>
        </p:nvSpPr>
        <p:spPr>
          <a:xfrm>
            <a:off x="1334750" y="3907912"/>
            <a:ext cx="5047407" cy="646331"/>
          </a:xfrm>
          <a:prstGeom prst="rect">
            <a:avLst/>
          </a:prstGeom>
        </p:spPr>
        <p:txBody>
          <a:bodyPr wrap="none">
            <a:spAutoFit/>
          </a:bodyPr>
          <a:lstStyle/>
          <a:p>
            <a:r>
              <a:rPr lang="en-US" sz="3600" dirty="0">
                <a:hlinkClick r:id="rId2"/>
              </a:rPr>
              <a:t>https://cprvmr.edu.vn.ua/</a:t>
            </a:r>
            <a:endParaRPr lang="uk-UA" sz="3600" dirty="0"/>
          </a:p>
        </p:txBody>
      </p:sp>
      <p:pic>
        <p:nvPicPr>
          <p:cNvPr id="7" name="Рисунок 6">
            <a:extLst>
              <a:ext uri="{FF2B5EF4-FFF2-40B4-BE49-F238E27FC236}">
                <a16:creationId xmlns:a16="http://schemas.microsoft.com/office/drawing/2014/main" xmlns="" id="{057E88D9-2F33-4175-8D76-7FD3BD448EC4}"/>
              </a:ext>
            </a:extLst>
          </p:cNvPr>
          <p:cNvPicPr>
            <a:picLocks noChangeAspect="1"/>
          </p:cNvPicPr>
          <p:nvPr/>
        </p:nvPicPr>
        <p:blipFill>
          <a:blip r:embed="rId3"/>
          <a:stretch>
            <a:fillRect/>
          </a:stretch>
        </p:blipFill>
        <p:spPr>
          <a:xfrm>
            <a:off x="0" y="32245"/>
            <a:ext cx="2807866" cy="2738250"/>
          </a:xfrm>
          <a:prstGeom prst="rect">
            <a:avLst/>
          </a:prstGeom>
        </p:spPr>
      </p:pic>
      <p:sp>
        <p:nvSpPr>
          <p:cNvPr id="8" name="TextBox 7"/>
          <p:cNvSpPr txBox="1"/>
          <p:nvPr/>
        </p:nvSpPr>
        <p:spPr>
          <a:xfrm>
            <a:off x="1884516" y="4983688"/>
            <a:ext cx="4826834" cy="1200329"/>
          </a:xfrm>
          <a:prstGeom prst="rect">
            <a:avLst/>
          </a:prstGeom>
          <a:noFill/>
        </p:spPr>
        <p:txBody>
          <a:bodyPr wrap="none" rtlCol="0">
            <a:spAutoFit/>
          </a:bodyPr>
          <a:lstStyle/>
          <a:p>
            <a:pPr algn="ctr"/>
            <a:r>
              <a:rPr lang="uk-UA" sz="3600" b="1" dirty="0">
                <a:solidFill>
                  <a:srgbClr val="002060"/>
                </a:solidFill>
              </a:rPr>
              <a:t>Адреса Центру: </a:t>
            </a:r>
          </a:p>
          <a:p>
            <a:pPr algn="ctr"/>
            <a:r>
              <a:rPr lang="uk-UA" sz="3600" b="1" dirty="0">
                <a:solidFill>
                  <a:srgbClr val="002060"/>
                </a:solidFill>
              </a:rPr>
              <a:t>м. Вінниця вул. Мури 4</a:t>
            </a:r>
            <a:endParaRPr lang="ru-RU" sz="3600" b="1" dirty="0">
              <a:solidFill>
                <a:srgbClr val="002060"/>
              </a:solidFill>
            </a:endParaRPr>
          </a:p>
        </p:txBody>
      </p:sp>
      <p:graphicFrame>
        <p:nvGraphicFramePr>
          <p:cNvPr id="9" name="Схема 8"/>
          <p:cNvGraphicFramePr/>
          <p:nvPr>
            <p:extLst/>
          </p:nvPr>
        </p:nvGraphicFramePr>
        <p:xfrm>
          <a:off x="6493079" y="2625754"/>
          <a:ext cx="6137485" cy="3858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9"/>
          <p:cNvSpPr/>
          <p:nvPr/>
        </p:nvSpPr>
        <p:spPr>
          <a:xfrm>
            <a:off x="810472" y="3202740"/>
            <a:ext cx="6974923" cy="646331"/>
          </a:xfrm>
          <a:prstGeom prst="rect">
            <a:avLst/>
          </a:prstGeom>
        </p:spPr>
        <p:txBody>
          <a:bodyPr wrap="none">
            <a:spAutoFit/>
          </a:bodyPr>
          <a:lstStyle/>
          <a:p>
            <a:pPr algn="ctr"/>
            <a:r>
              <a:rPr lang="uk-UA" sz="3600" b="1" dirty="0">
                <a:solidFill>
                  <a:schemeClr val="accent6">
                    <a:lumMod val="75000"/>
                  </a:schemeClr>
                </a:solidFill>
                <a:latin typeface="Arial" panose="020B0604020202020204" pitchFamily="34" charset="0"/>
                <a:cs typeface="Arial" panose="020B0604020202020204" pitchFamily="34" charset="0"/>
              </a:rPr>
              <a:t>Сайт Центру за покликанням:</a:t>
            </a:r>
            <a:endParaRPr lang="uk-UA" sz="36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250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2729" y="1389829"/>
            <a:ext cx="5063271" cy="2677656"/>
          </a:xfrm>
          <a:prstGeom prst="rect">
            <a:avLst/>
          </a:prstGeom>
        </p:spPr>
        <p:txBody>
          <a:bodyPr wrap="square">
            <a:spAutoFit/>
          </a:bodyPr>
          <a:lstStyle/>
          <a:p>
            <a:pPr marL="342900" indent="-342900" latinLnBrk="0">
              <a:buFont typeface="Wingdings" panose="05000000000000000000" pitchFamily="2" charset="2"/>
              <a:buChar char="Ø"/>
            </a:pP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своїми</a:t>
            </a:r>
            <a:r>
              <a:rPr lang="ru-RU" sz="2400" b="1" dirty="0">
                <a:solidFill>
                  <a:srgbClr val="00B050"/>
                </a:solidFill>
              </a:rPr>
              <a:t> </a:t>
            </a:r>
            <a:r>
              <a:rPr lang="ru-RU" sz="2400" b="1" dirty="0" err="1">
                <a:solidFill>
                  <a:srgbClr val="00B050"/>
                </a:solidFill>
              </a:rPr>
              <a:t>очікуваннями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Проактивно</a:t>
            </a:r>
            <a:r>
              <a:rPr lang="ru-RU" sz="2400" b="1" dirty="0">
                <a:solidFill>
                  <a:srgbClr val="00B050"/>
                </a:solidFill>
              </a:rPr>
              <a:t> </a:t>
            </a: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своїм</a:t>
            </a:r>
            <a:r>
              <a:rPr lang="ru-RU" sz="2400" b="1" dirty="0">
                <a:solidFill>
                  <a:srgbClr val="00B050"/>
                </a:solidFill>
              </a:rPr>
              <a:t> </a:t>
            </a:r>
            <a:r>
              <a:rPr lang="ru-RU" sz="2400" b="1" dirty="0" err="1">
                <a:solidFill>
                  <a:srgbClr val="00B050"/>
                </a:solidFill>
              </a:rPr>
              <a:t>стресом</a:t>
            </a:r>
            <a:endParaRPr lang="ru-RU" sz="2400" b="1" dirty="0">
              <a:solidFill>
                <a:srgbClr val="00B050"/>
              </a:solidFill>
            </a:endParaRPr>
          </a:p>
          <a:p>
            <a:pPr marL="342900" indent="-342900" latinLnBrk="0">
              <a:buFont typeface="Wingdings" panose="05000000000000000000" pitchFamily="2" charset="2"/>
              <a:buChar char="Ø"/>
            </a:pPr>
            <a:r>
              <a:rPr lang="ru-RU" sz="2400" b="1" dirty="0">
                <a:solidFill>
                  <a:srgbClr val="00B050"/>
                </a:solidFill>
              </a:rPr>
              <a:t>Знай </a:t>
            </a:r>
            <a:r>
              <a:rPr lang="ru-RU" sz="2400" b="1" dirty="0" err="1">
                <a:solidFill>
                  <a:srgbClr val="00B050"/>
                </a:solidFill>
              </a:rPr>
              <a:t>свої</a:t>
            </a:r>
            <a:r>
              <a:rPr lang="ru-RU" sz="2400" b="1" dirty="0">
                <a:solidFill>
                  <a:srgbClr val="00B050"/>
                </a:solidFill>
              </a:rPr>
              <a:t> </a:t>
            </a:r>
            <a:r>
              <a:rPr lang="ru-RU" sz="2400" b="1" dirty="0" err="1">
                <a:solidFill>
                  <a:srgbClr val="00B050"/>
                </a:solidFill>
              </a:rPr>
              <a:t>тригери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Відділяй</a:t>
            </a:r>
            <a:r>
              <a:rPr lang="ru-RU" sz="2400" b="1" dirty="0">
                <a:solidFill>
                  <a:srgbClr val="00B050"/>
                </a:solidFill>
              </a:rPr>
              <a:t> роботу </a:t>
            </a:r>
            <a:r>
              <a:rPr lang="ru-RU" sz="2400" b="1" dirty="0" err="1">
                <a:solidFill>
                  <a:srgbClr val="00B050"/>
                </a:solidFill>
              </a:rPr>
              <a:t>від</a:t>
            </a:r>
            <a:r>
              <a:rPr lang="ru-RU" sz="2400" b="1" dirty="0">
                <a:solidFill>
                  <a:srgbClr val="00B050"/>
                </a:solidFill>
              </a:rPr>
              <a:t> </a:t>
            </a:r>
            <a:r>
              <a:rPr lang="ru-RU" sz="2400" b="1" dirty="0" err="1">
                <a:solidFill>
                  <a:srgbClr val="00B050"/>
                </a:solidFill>
              </a:rPr>
              <a:t>побуту</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Спілкуйся</a:t>
            </a:r>
            <a:r>
              <a:rPr lang="ru-RU" sz="2400" b="1" dirty="0">
                <a:solidFill>
                  <a:srgbClr val="00B050"/>
                </a:solidFill>
              </a:rPr>
              <a:t> з собою та </a:t>
            </a:r>
            <a:r>
              <a:rPr lang="ru-RU" sz="2400" b="1" dirty="0" err="1">
                <a:solidFill>
                  <a:srgbClr val="00B050"/>
                </a:solidFill>
              </a:rPr>
              <a:t>іншими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Підтримуй</a:t>
            </a:r>
            <a:r>
              <a:rPr lang="ru-RU" sz="2400" b="1" dirty="0">
                <a:solidFill>
                  <a:srgbClr val="00B050"/>
                </a:solidFill>
              </a:rPr>
              <a:t> </a:t>
            </a:r>
            <a:r>
              <a:rPr lang="ru-RU" sz="2400" b="1" dirty="0" err="1">
                <a:solidFill>
                  <a:srgbClr val="00B050"/>
                </a:solidFill>
              </a:rPr>
              <a:t>зв'язки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тим</a:t>
            </a:r>
            <a:r>
              <a:rPr lang="ru-RU" sz="2400" b="1" dirty="0">
                <a:solidFill>
                  <a:srgbClr val="00B050"/>
                </a:solidFill>
              </a:rPr>
              <a:t>, </a:t>
            </a:r>
            <a:r>
              <a:rPr lang="ru-RU" sz="2400" b="1" dirty="0" err="1">
                <a:solidFill>
                  <a:srgbClr val="00B050"/>
                </a:solidFill>
              </a:rPr>
              <a:t>чим</a:t>
            </a:r>
            <a:r>
              <a:rPr lang="ru-RU" sz="2400" b="1" dirty="0">
                <a:solidFill>
                  <a:srgbClr val="00B050"/>
                </a:solidFill>
              </a:rPr>
              <a:t> </a:t>
            </a:r>
            <a:r>
              <a:rPr lang="ru-RU" sz="2400" b="1" dirty="0" err="1">
                <a:solidFill>
                  <a:srgbClr val="00B050"/>
                </a:solidFill>
              </a:rPr>
              <a:t>можеш</a:t>
            </a:r>
            <a:r>
              <a:rPr lang="ru-RU" sz="2400" b="1" dirty="0">
                <a:solidFill>
                  <a:srgbClr val="00B050"/>
                </a:solidFill>
              </a:rPr>
              <a:t> </a:t>
            </a:r>
          </a:p>
        </p:txBody>
      </p:sp>
      <p:pic>
        <p:nvPicPr>
          <p:cNvPr id="6" name="Рисунок 5"/>
          <p:cNvPicPr>
            <a:picLocks noChangeAspect="1"/>
          </p:cNvPicPr>
          <p:nvPr/>
        </p:nvPicPr>
        <p:blipFill>
          <a:blip r:embed="rId2"/>
          <a:stretch>
            <a:fillRect/>
          </a:stretch>
        </p:blipFill>
        <p:spPr>
          <a:xfrm>
            <a:off x="5108105" y="1787856"/>
            <a:ext cx="7083895" cy="4913195"/>
          </a:xfrm>
          <a:prstGeom prst="ellipse">
            <a:avLst/>
          </a:prstGeom>
          <a:ln>
            <a:noFill/>
          </a:ln>
          <a:effectLst>
            <a:softEdge rad="112500"/>
          </a:effectLst>
        </p:spPr>
      </p:pic>
    </p:spTree>
    <p:extLst>
      <p:ext uri="{BB962C8B-B14F-4D97-AF65-F5344CB8AC3E}">
        <p14:creationId xmlns:p14="http://schemas.microsoft.com/office/powerpoint/2010/main" val="3022079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238238" y="6134201"/>
            <a:ext cx="165735" cy="124554"/>
          </a:xfrm>
          <a:prstGeom prst="rect">
            <a:avLst/>
          </a:prstGeom>
        </p:spPr>
        <p:txBody>
          <a:bodyPr vert="horz" wrap="square" lIns="0" tIns="9049" rIns="0" bIns="0" rtlCol="0">
            <a:spAutoFit/>
          </a:bodyPr>
          <a:lstStyle/>
          <a:p>
            <a:pPr marL="9525">
              <a:spcBef>
                <a:spcPts val="71"/>
              </a:spcBef>
            </a:pPr>
            <a:r>
              <a:rPr sz="750" spc="-8" dirty="0">
                <a:latin typeface="Arial MT"/>
                <a:cs typeface="Arial MT"/>
              </a:rPr>
              <a:t>36</a:t>
            </a:r>
            <a:endParaRPr sz="750">
              <a:latin typeface="Arial MT"/>
              <a:cs typeface="Arial MT"/>
            </a:endParaRPr>
          </a:p>
        </p:txBody>
      </p:sp>
      <p:pic>
        <p:nvPicPr>
          <p:cNvPr id="4" name="object 4"/>
          <p:cNvPicPr/>
          <p:nvPr/>
        </p:nvPicPr>
        <p:blipFill>
          <a:blip r:embed="rId2" cstate="print"/>
          <a:stretch>
            <a:fillRect/>
          </a:stretch>
        </p:blipFill>
        <p:spPr>
          <a:xfrm>
            <a:off x="1849373" y="360791"/>
            <a:ext cx="9760989" cy="6300068"/>
          </a:xfrm>
          <a:prstGeom prst="rect">
            <a:avLst/>
          </a:prstGeom>
        </p:spPr>
      </p:pic>
    </p:spTree>
    <p:extLst>
      <p:ext uri="{BB962C8B-B14F-4D97-AF65-F5344CB8AC3E}">
        <p14:creationId xmlns:p14="http://schemas.microsoft.com/office/powerpoint/2010/main" val="81399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0787" y="256640"/>
            <a:ext cx="7812693" cy="843180"/>
          </a:xfrm>
          <a:prstGeom prst="rect">
            <a:avLst/>
          </a:prstGeom>
        </p:spPr>
        <p:txBody>
          <a:bodyPr vert="horz" wrap="square" lIns="0" tIns="12065" rIns="0" bIns="0" rtlCol="0">
            <a:spAutoFit/>
          </a:bodyPr>
          <a:lstStyle/>
          <a:p>
            <a:pPr marL="12700">
              <a:lnSpc>
                <a:spcPct val="100000"/>
              </a:lnSpc>
              <a:spcBef>
                <a:spcPts val="95"/>
              </a:spcBef>
            </a:pPr>
            <a:r>
              <a:rPr sz="5400" spc="-180" dirty="0">
                <a:solidFill>
                  <a:srgbClr val="001F5F"/>
                </a:solidFill>
                <a:latin typeface="Arial" panose="020B0604020202020204" pitchFamily="34" charset="0"/>
                <a:cs typeface="Arial" panose="020B0604020202020204" pitchFamily="34" charset="0"/>
              </a:rPr>
              <a:t>Н</a:t>
            </a:r>
            <a:r>
              <a:rPr sz="5400" spc="-140" dirty="0">
                <a:solidFill>
                  <a:srgbClr val="001F5F"/>
                </a:solidFill>
                <a:latin typeface="Arial" panose="020B0604020202020204" pitchFamily="34" charset="0"/>
                <a:cs typeface="Arial" panose="020B0604020202020204" pitchFamily="34" charset="0"/>
              </a:rPr>
              <a:t>о</a:t>
            </a:r>
            <a:r>
              <a:rPr sz="5400" spc="-345" dirty="0">
                <a:solidFill>
                  <a:srgbClr val="001F5F"/>
                </a:solidFill>
                <a:latin typeface="Arial" panose="020B0604020202020204" pitchFamily="34" charset="0"/>
                <a:cs typeface="Arial" panose="020B0604020202020204" pitchFamily="34" charset="0"/>
              </a:rPr>
              <a:t>р</a:t>
            </a:r>
            <a:r>
              <a:rPr sz="5400" spc="-465" dirty="0">
                <a:solidFill>
                  <a:srgbClr val="001F5F"/>
                </a:solidFill>
                <a:latin typeface="Arial" panose="020B0604020202020204" pitchFamily="34" charset="0"/>
                <a:cs typeface="Arial" panose="020B0604020202020204" pitchFamily="34" charset="0"/>
              </a:rPr>
              <a:t>м</a:t>
            </a:r>
            <a:r>
              <a:rPr sz="5400" spc="-325" dirty="0">
                <a:solidFill>
                  <a:srgbClr val="001F5F"/>
                </a:solidFill>
                <a:latin typeface="Arial" panose="020B0604020202020204" pitchFamily="34" charset="0"/>
                <a:cs typeface="Arial" panose="020B0604020202020204" pitchFamily="34" charset="0"/>
              </a:rPr>
              <a:t>а</a:t>
            </a:r>
            <a:r>
              <a:rPr sz="5400" spc="-615" dirty="0">
                <a:solidFill>
                  <a:srgbClr val="001F5F"/>
                </a:solidFill>
                <a:latin typeface="Arial" panose="020B0604020202020204" pitchFamily="34" charset="0"/>
                <a:cs typeface="Arial" panose="020B0604020202020204" pitchFamily="34" charset="0"/>
              </a:rPr>
              <a:t>т</a:t>
            </a:r>
            <a:r>
              <a:rPr sz="5400" spc="-395" dirty="0">
                <a:solidFill>
                  <a:srgbClr val="001F5F"/>
                </a:solidFill>
                <a:latin typeface="Arial" panose="020B0604020202020204" pitchFamily="34" charset="0"/>
                <a:cs typeface="Arial" panose="020B0604020202020204" pitchFamily="34" charset="0"/>
              </a:rPr>
              <a:t>и</a:t>
            </a:r>
            <a:r>
              <a:rPr sz="5400" spc="-455" dirty="0">
                <a:solidFill>
                  <a:srgbClr val="001F5F"/>
                </a:solidFill>
                <a:latin typeface="Arial" panose="020B0604020202020204" pitchFamily="34" charset="0"/>
                <a:cs typeface="Arial" panose="020B0604020202020204" pitchFamily="34" charset="0"/>
              </a:rPr>
              <a:t>вн</a:t>
            </a:r>
            <a:r>
              <a:rPr sz="5400" spc="-434" dirty="0">
                <a:solidFill>
                  <a:srgbClr val="001F5F"/>
                </a:solidFill>
                <a:latin typeface="Arial" panose="020B0604020202020204" pitchFamily="34" charset="0"/>
                <a:cs typeface="Arial" panose="020B0604020202020204" pitchFamily="34" charset="0"/>
              </a:rPr>
              <a:t>о</a:t>
            </a:r>
            <a:r>
              <a:rPr sz="5400" spc="-210" dirty="0">
                <a:solidFill>
                  <a:srgbClr val="001F5F"/>
                </a:solidFill>
                <a:latin typeface="Arial" panose="020B0604020202020204" pitchFamily="34" charset="0"/>
                <a:cs typeface="Arial" panose="020B0604020202020204" pitchFamily="34" charset="0"/>
              </a:rPr>
              <a:t>-</a:t>
            </a:r>
            <a:r>
              <a:rPr sz="5400" spc="-409" dirty="0">
                <a:solidFill>
                  <a:srgbClr val="001F5F"/>
                </a:solidFill>
                <a:latin typeface="Arial" panose="020B0604020202020204" pitchFamily="34" charset="0"/>
                <a:cs typeface="Arial" panose="020B0604020202020204" pitchFamily="34" charset="0"/>
              </a:rPr>
              <a:t>пра</a:t>
            </a:r>
            <a:r>
              <a:rPr sz="5400" spc="-375" dirty="0">
                <a:solidFill>
                  <a:srgbClr val="001F5F"/>
                </a:solidFill>
                <a:latin typeface="Arial" panose="020B0604020202020204" pitchFamily="34" charset="0"/>
                <a:cs typeface="Arial" panose="020B0604020202020204" pitchFamily="34" charset="0"/>
              </a:rPr>
              <a:t>в</a:t>
            </a:r>
            <a:r>
              <a:rPr sz="5400" spc="-490" dirty="0">
                <a:solidFill>
                  <a:srgbClr val="001F5F"/>
                </a:solidFill>
                <a:latin typeface="Arial" panose="020B0604020202020204" pitchFamily="34" charset="0"/>
                <a:cs typeface="Arial" panose="020B0604020202020204" pitchFamily="34" charset="0"/>
              </a:rPr>
              <a:t>ова</a:t>
            </a:r>
            <a:r>
              <a:rPr sz="5400" spc="-50" dirty="0">
                <a:solidFill>
                  <a:srgbClr val="001F5F"/>
                </a:solidFill>
                <a:latin typeface="Arial" panose="020B0604020202020204" pitchFamily="34" charset="0"/>
                <a:cs typeface="Arial" panose="020B0604020202020204" pitchFamily="34" charset="0"/>
              </a:rPr>
              <a:t> </a:t>
            </a:r>
            <a:r>
              <a:rPr sz="5400" spc="-505" dirty="0">
                <a:solidFill>
                  <a:srgbClr val="001F5F"/>
                </a:solidFill>
                <a:latin typeface="Arial" panose="020B0604020202020204" pitchFamily="34" charset="0"/>
                <a:cs typeface="Arial" panose="020B0604020202020204" pitchFamily="34" charset="0"/>
              </a:rPr>
              <a:t>б</a:t>
            </a:r>
            <a:r>
              <a:rPr sz="5400" spc="-425" dirty="0">
                <a:solidFill>
                  <a:srgbClr val="001F5F"/>
                </a:solidFill>
                <a:latin typeface="Arial" panose="020B0604020202020204" pitchFamily="34" charset="0"/>
                <a:cs typeface="Arial" panose="020B0604020202020204" pitchFamily="34" charset="0"/>
              </a:rPr>
              <a:t>а</a:t>
            </a:r>
            <a:r>
              <a:rPr sz="5400" spc="-200" dirty="0">
                <a:solidFill>
                  <a:srgbClr val="001F5F"/>
                </a:solidFill>
                <a:latin typeface="Arial" panose="020B0604020202020204" pitchFamily="34" charset="0"/>
                <a:cs typeface="Arial" panose="020B0604020202020204" pitchFamily="34" charset="0"/>
              </a:rPr>
              <a:t>з</a:t>
            </a:r>
            <a:r>
              <a:rPr sz="5400" spc="-434" dirty="0">
                <a:solidFill>
                  <a:srgbClr val="001F5F"/>
                </a:solidFill>
                <a:latin typeface="Arial" panose="020B0604020202020204" pitchFamily="34" charset="0"/>
                <a:cs typeface="Arial" panose="020B0604020202020204" pitchFamily="34" charset="0"/>
              </a:rPr>
              <a:t>а</a:t>
            </a:r>
          </a:p>
        </p:txBody>
      </p:sp>
      <p:pic>
        <p:nvPicPr>
          <p:cNvPr id="6" name="object 6"/>
          <p:cNvPicPr/>
          <p:nvPr/>
        </p:nvPicPr>
        <p:blipFill>
          <a:blip r:embed="rId2" cstate="print"/>
          <a:stretch>
            <a:fillRect/>
          </a:stretch>
        </p:blipFill>
        <p:spPr>
          <a:xfrm>
            <a:off x="8854101" y="3801534"/>
            <a:ext cx="3100832" cy="2308324"/>
          </a:xfrm>
          <a:prstGeom prst="rect">
            <a:avLst/>
          </a:prstGeom>
        </p:spPr>
      </p:pic>
      <p:sp>
        <p:nvSpPr>
          <p:cNvPr id="7" name="Прямокутник 6">
            <a:extLst>
              <a:ext uri="{FF2B5EF4-FFF2-40B4-BE49-F238E27FC236}">
                <a16:creationId xmlns:a16="http://schemas.microsoft.com/office/drawing/2014/main" xmlns="" id="{879437F5-5753-4258-BF60-188A3DA0EC3C}"/>
              </a:ext>
            </a:extLst>
          </p:cNvPr>
          <p:cNvSpPr/>
          <p:nvPr/>
        </p:nvSpPr>
        <p:spPr>
          <a:xfrm>
            <a:off x="293046" y="1539376"/>
            <a:ext cx="8714912" cy="3416320"/>
          </a:xfrm>
          <a:prstGeom prst="rect">
            <a:avLst/>
          </a:prstGeom>
        </p:spPr>
        <p:txBody>
          <a:bodyPr wrap="square">
            <a:spAutoFit/>
          </a:bodyPr>
          <a:lstStyle/>
          <a:p>
            <a:pPr marL="342900" indent="-342900" algn="just">
              <a:buFont typeface="Wingdings" pitchFamily="2" charset="2"/>
              <a:buChar char="Ø"/>
            </a:pPr>
            <a:r>
              <a:rPr lang="uk-UA" sz="2400" dirty="0">
                <a:hlinkClick r:id="rId3"/>
              </a:rPr>
              <a:t>Постанова КМУ від 21.08.2019 № 800 «Деякі питання підвищення кваліфікації педагогічних і науково-педагогічних працівників».</a:t>
            </a:r>
            <a:endParaRPr lang="uk-UA" sz="2400" dirty="0"/>
          </a:p>
          <a:p>
            <a:pPr marL="342900" indent="-342900" algn="just">
              <a:buFont typeface="Wingdings" pitchFamily="2" charset="2"/>
              <a:buChar char="Ø"/>
            </a:pPr>
            <a:r>
              <a:rPr lang="uk-UA" sz="2400" dirty="0">
                <a:hlinkClick r:id="rId4"/>
              </a:rPr>
              <a:t>Постанова КМУ від 27.12.2019 № 1133 «Зміни, що вносяться до Порядку   підвищення   кваліфікації   педагогічних   і   науково- педагогічних працівників».</a:t>
            </a:r>
            <a:endParaRPr lang="uk-UA" sz="2400" dirty="0"/>
          </a:p>
          <a:p>
            <a:pPr marL="342900" indent="-342900" algn="just">
              <a:buFont typeface="Wingdings" pitchFamily="2" charset="2"/>
              <a:buChar char="Ø"/>
            </a:pPr>
            <a:r>
              <a:rPr lang="uk-UA" sz="2400" dirty="0">
                <a:hlinkClick r:id="rId5"/>
              </a:rPr>
              <a:t>Лист МОН від 04.03.2020 №1/9-141 «Щодо підвищення кваліфікації педагогічних працівників закладів загальної середньої освіти»</a:t>
            </a:r>
            <a:endParaRPr lang="uk-UA" sz="2400" dirty="0"/>
          </a:p>
        </p:txBody>
      </p:sp>
    </p:spTree>
    <p:extLst>
      <p:ext uri="{BB962C8B-B14F-4D97-AF65-F5344CB8AC3E}">
        <p14:creationId xmlns:p14="http://schemas.microsoft.com/office/powerpoint/2010/main" val="2352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09544" y="286768"/>
            <a:ext cx="6251575" cy="817244"/>
            <a:chOff x="3069335" y="298704"/>
            <a:chExt cx="6251575" cy="817244"/>
          </a:xfrm>
        </p:grpSpPr>
        <p:sp>
          <p:nvSpPr>
            <p:cNvPr id="3" name="object 3"/>
            <p:cNvSpPr/>
            <p:nvPr/>
          </p:nvSpPr>
          <p:spPr>
            <a:xfrm>
              <a:off x="3075431" y="304800"/>
              <a:ext cx="6239510" cy="805180"/>
            </a:xfrm>
            <a:custGeom>
              <a:avLst/>
              <a:gdLst/>
              <a:ahLst/>
              <a:cxnLst/>
              <a:rect l="l" t="t" r="r" b="b"/>
              <a:pathLst>
                <a:path w="6239509" h="805180">
                  <a:moveTo>
                    <a:pt x="6105144" y="0"/>
                  </a:moveTo>
                  <a:lnTo>
                    <a:pt x="134112" y="0"/>
                  </a:lnTo>
                  <a:lnTo>
                    <a:pt x="91732" y="6839"/>
                  </a:lnTo>
                  <a:lnTo>
                    <a:pt x="54918" y="25883"/>
                  </a:lnTo>
                  <a:lnTo>
                    <a:pt x="25883" y="54918"/>
                  </a:lnTo>
                  <a:lnTo>
                    <a:pt x="6839" y="91732"/>
                  </a:lnTo>
                  <a:lnTo>
                    <a:pt x="0" y="134112"/>
                  </a:lnTo>
                  <a:lnTo>
                    <a:pt x="0" y="670560"/>
                  </a:lnTo>
                  <a:lnTo>
                    <a:pt x="6839" y="712939"/>
                  </a:lnTo>
                  <a:lnTo>
                    <a:pt x="25883" y="749753"/>
                  </a:lnTo>
                  <a:lnTo>
                    <a:pt x="54918" y="778788"/>
                  </a:lnTo>
                  <a:lnTo>
                    <a:pt x="91732" y="797832"/>
                  </a:lnTo>
                  <a:lnTo>
                    <a:pt x="134112" y="804672"/>
                  </a:lnTo>
                  <a:lnTo>
                    <a:pt x="6105144" y="804672"/>
                  </a:lnTo>
                  <a:lnTo>
                    <a:pt x="6147523" y="797832"/>
                  </a:lnTo>
                  <a:lnTo>
                    <a:pt x="6184337" y="778788"/>
                  </a:lnTo>
                  <a:lnTo>
                    <a:pt x="6213372" y="749753"/>
                  </a:lnTo>
                  <a:lnTo>
                    <a:pt x="6232416" y="712939"/>
                  </a:lnTo>
                  <a:lnTo>
                    <a:pt x="6239256" y="670560"/>
                  </a:lnTo>
                  <a:lnTo>
                    <a:pt x="6239256" y="134112"/>
                  </a:lnTo>
                  <a:lnTo>
                    <a:pt x="6232416" y="91732"/>
                  </a:lnTo>
                  <a:lnTo>
                    <a:pt x="6213372" y="54918"/>
                  </a:lnTo>
                  <a:lnTo>
                    <a:pt x="6184337" y="25883"/>
                  </a:lnTo>
                  <a:lnTo>
                    <a:pt x="6147523" y="6839"/>
                  </a:lnTo>
                  <a:lnTo>
                    <a:pt x="6105144" y="0"/>
                  </a:lnTo>
                  <a:close/>
                </a:path>
              </a:pathLst>
            </a:custGeom>
            <a:solidFill>
              <a:srgbClr val="D5DCE4"/>
            </a:solidFill>
          </p:spPr>
          <p:txBody>
            <a:bodyPr wrap="square" lIns="0" tIns="0" rIns="0" bIns="0" rtlCol="0"/>
            <a:lstStyle/>
            <a:p>
              <a:endParaRPr/>
            </a:p>
          </p:txBody>
        </p:sp>
        <p:sp>
          <p:nvSpPr>
            <p:cNvPr id="4" name="object 4"/>
            <p:cNvSpPr/>
            <p:nvPr/>
          </p:nvSpPr>
          <p:spPr>
            <a:xfrm>
              <a:off x="3075431" y="304800"/>
              <a:ext cx="6239510" cy="805180"/>
            </a:xfrm>
            <a:custGeom>
              <a:avLst/>
              <a:gdLst/>
              <a:ahLst/>
              <a:cxnLst/>
              <a:rect l="l" t="t" r="r" b="b"/>
              <a:pathLst>
                <a:path w="6239509" h="805180">
                  <a:moveTo>
                    <a:pt x="0" y="134112"/>
                  </a:moveTo>
                  <a:lnTo>
                    <a:pt x="6839" y="91732"/>
                  </a:lnTo>
                  <a:lnTo>
                    <a:pt x="25883" y="54918"/>
                  </a:lnTo>
                  <a:lnTo>
                    <a:pt x="54918" y="25883"/>
                  </a:lnTo>
                  <a:lnTo>
                    <a:pt x="91732" y="6839"/>
                  </a:lnTo>
                  <a:lnTo>
                    <a:pt x="134112" y="0"/>
                  </a:lnTo>
                  <a:lnTo>
                    <a:pt x="6105144" y="0"/>
                  </a:lnTo>
                  <a:lnTo>
                    <a:pt x="6147523" y="6839"/>
                  </a:lnTo>
                  <a:lnTo>
                    <a:pt x="6184337" y="25883"/>
                  </a:lnTo>
                  <a:lnTo>
                    <a:pt x="6213372" y="54918"/>
                  </a:lnTo>
                  <a:lnTo>
                    <a:pt x="6232416" y="91732"/>
                  </a:lnTo>
                  <a:lnTo>
                    <a:pt x="6239256" y="134112"/>
                  </a:lnTo>
                  <a:lnTo>
                    <a:pt x="6239256" y="670560"/>
                  </a:lnTo>
                  <a:lnTo>
                    <a:pt x="6232416" y="712939"/>
                  </a:lnTo>
                  <a:lnTo>
                    <a:pt x="6213372" y="749753"/>
                  </a:lnTo>
                  <a:lnTo>
                    <a:pt x="6184337" y="778788"/>
                  </a:lnTo>
                  <a:lnTo>
                    <a:pt x="6147523" y="797832"/>
                  </a:lnTo>
                  <a:lnTo>
                    <a:pt x="6105144" y="804672"/>
                  </a:lnTo>
                  <a:lnTo>
                    <a:pt x="134112" y="804672"/>
                  </a:lnTo>
                  <a:lnTo>
                    <a:pt x="91732" y="797832"/>
                  </a:lnTo>
                  <a:lnTo>
                    <a:pt x="54918" y="778788"/>
                  </a:lnTo>
                  <a:lnTo>
                    <a:pt x="25883" y="749753"/>
                  </a:lnTo>
                  <a:lnTo>
                    <a:pt x="6839" y="712939"/>
                  </a:lnTo>
                  <a:lnTo>
                    <a:pt x="0" y="670560"/>
                  </a:lnTo>
                  <a:lnTo>
                    <a:pt x="0" y="134112"/>
                  </a:lnTo>
                  <a:close/>
                </a:path>
              </a:pathLst>
            </a:custGeom>
            <a:ln w="12192">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130621" y="292864"/>
            <a:ext cx="9274363" cy="752001"/>
          </a:xfrm>
          <a:prstGeom prst="rect">
            <a:avLst/>
          </a:prstGeom>
        </p:spPr>
        <p:txBody>
          <a:bodyPr vert="horz" wrap="square" lIns="0" tIns="74168" rIns="0" bIns="0" rtlCol="0">
            <a:spAutoFit/>
          </a:bodyPr>
          <a:lstStyle/>
          <a:p>
            <a:pPr marL="3581400">
              <a:lnSpc>
                <a:spcPct val="100000"/>
              </a:lnSpc>
              <a:spcBef>
                <a:spcPts val="100"/>
              </a:spcBef>
            </a:pPr>
            <a:r>
              <a:rPr dirty="0">
                <a:solidFill>
                  <a:srgbClr val="2E5496"/>
                </a:solidFill>
                <a:latin typeface="Calibri"/>
                <a:cs typeface="Calibri"/>
              </a:rPr>
              <a:t>ПРОВІДНІ</a:t>
            </a:r>
            <a:r>
              <a:rPr spc="-100" dirty="0">
                <a:solidFill>
                  <a:srgbClr val="2E5496"/>
                </a:solidFill>
                <a:latin typeface="Calibri"/>
                <a:cs typeface="Calibri"/>
              </a:rPr>
              <a:t> </a:t>
            </a:r>
            <a:r>
              <a:rPr spc="-10" dirty="0">
                <a:solidFill>
                  <a:srgbClr val="2E5496"/>
                </a:solidFill>
                <a:latin typeface="Calibri"/>
                <a:cs typeface="Calibri"/>
              </a:rPr>
              <a:t>ПРИНЦИПИ</a:t>
            </a:r>
          </a:p>
        </p:txBody>
      </p:sp>
      <p:grpSp>
        <p:nvGrpSpPr>
          <p:cNvPr id="6" name="object 6"/>
          <p:cNvGrpSpPr/>
          <p:nvPr/>
        </p:nvGrpSpPr>
        <p:grpSpPr>
          <a:xfrm>
            <a:off x="4995671" y="1725167"/>
            <a:ext cx="2749550" cy="4099560"/>
            <a:chOff x="4995671" y="1725167"/>
            <a:chExt cx="2749550" cy="4099560"/>
          </a:xfrm>
        </p:grpSpPr>
        <p:pic>
          <p:nvPicPr>
            <p:cNvPr id="7" name="object 7"/>
            <p:cNvPicPr/>
            <p:nvPr/>
          </p:nvPicPr>
          <p:blipFill>
            <a:blip r:embed="rId2" cstate="print"/>
            <a:stretch>
              <a:fillRect/>
            </a:stretch>
          </p:blipFill>
          <p:spPr>
            <a:xfrm>
              <a:off x="4995671" y="1725167"/>
              <a:ext cx="2749296" cy="4099560"/>
            </a:xfrm>
            <a:prstGeom prst="rect">
              <a:avLst/>
            </a:prstGeom>
          </p:spPr>
        </p:pic>
        <p:sp>
          <p:nvSpPr>
            <p:cNvPr id="8" name="object 8"/>
            <p:cNvSpPr/>
            <p:nvPr/>
          </p:nvSpPr>
          <p:spPr>
            <a:xfrm>
              <a:off x="6281928" y="2746247"/>
              <a:ext cx="194945" cy="164465"/>
            </a:xfrm>
            <a:custGeom>
              <a:avLst/>
              <a:gdLst/>
              <a:ahLst/>
              <a:cxnLst/>
              <a:rect l="l" t="t" r="r" b="b"/>
              <a:pathLst>
                <a:path w="194945" h="164464">
                  <a:moveTo>
                    <a:pt x="9017" y="109982"/>
                  </a:moveTo>
                  <a:lnTo>
                    <a:pt x="0" y="114046"/>
                  </a:lnTo>
                  <a:lnTo>
                    <a:pt x="0" y="164211"/>
                  </a:lnTo>
                  <a:lnTo>
                    <a:pt x="9017" y="160147"/>
                  </a:lnTo>
                  <a:lnTo>
                    <a:pt x="9017" y="109982"/>
                  </a:lnTo>
                  <a:close/>
                </a:path>
                <a:path w="194945" h="164464">
                  <a:moveTo>
                    <a:pt x="194818" y="0"/>
                  </a:moveTo>
                  <a:lnTo>
                    <a:pt x="187325" y="4064"/>
                  </a:lnTo>
                  <a:lnTo>
                    <a:pt x="187325" y="54229"/>
                  </a:lnTo>
                  <a:lnTo>
                    <a:pt x="194818" y="50165"/>
                  </a:lnTo>
                  <a:lnTo>
                    <a:pt x="194818" y="0"/>
                  </a:lnTo>
                  <a:close/>
                </a:path>
              </a:pathLst>
            </a:custGeom>
            <a:solidFill>
              <a:srgbClr val="466EB7"/>
            </a:solidFill>
          </p:spPr>
          <p:txBody>
            <a:bodyPr wrap="square" lIns="0" tIns="0" rIns="0" bIns="0" rtlCol="0"/>
            <a:lstStyle/>
            <a:p>
              <a:endParaRPr/>
            </a:p>
          </p:txBody>
        </p:sp>
      </p:grpSp>
      <p:grpSp>
        <p:nvGrpSpPr>
          <p:cNvPr id="9" name="object 9"/>
          <p:cNvGrpSpPr/>
          <p:nvPr/>
        </p:nvGrpSpPr>
        <p:grpSpPr>
          <a:xfrm>
            <a:off x="445008" y="1566672"/>
            <a:ext cx="4017645" cy="4953000"/>
            <a:chOff x="445008" y="1566672"/>
            <a:chExt cx="4017645" cy="4953000"/>
          </a:xfrm>
        </p:grpSpPr>
        <p:pic>
          <p:nvPicPr>
            <p:cNvPr id="10" name="object 10"/>
            <p:cNvPicPr/>
            <p:nvPr/>
          </p:nvPicPr>
          <p:blipFill>
            <a:blip r:embed="rId3" cstate="print"/>
            <a:stretch>
              <a:fillRect/>
            </a:stretch>
          </p:blipFill>
          <p:spPr>
            <a:xfrm>
              <a:off x="518160" y="2176272"/>
              <a:ext cx="3944112" cy="4343400"/>
            </a:xfrm>
            <a:prstGeom prst="rect">
              <a:avLst/>
            </a:prstGeom>
          </p:spPr>
        </p:pic>
        <p:pic>
          <p:nvPicPr>
            <p:cNvPr id="11" name="object 11"/>
            <p:cNvPicPr/>
            <p:nvPr/>
          </p:nvPicPr>
          <p:blipFill>
            <a:blip r:embed="rId4" cstate="print"/>
            <a:stretch>
              <a:fillRect/>
            </a:stretch>
          </p:blipFill>
          <p:spPr>
            <a:xfrm>
              <a:off x="518160" y="2176272"/>
              <a:ext cx="3919728" cy="4319016"/>
            </a:xfrm>
            <a:prstGeom prst="rect">
              <a:avLst/>
            </a:prstGeom>
          </p:spPr>
        </p:pic>
        <p:pic>
          <p:nvPicPr>
            <p:cNvPr id="12" name="object 12"/>
            <p:cNvPicPr/>
            <p:nvPr/>
          </p:nvPicPr>
          <p:blipFill>
            <a:blip r:embed="rId5" cstate="print"/>
            <a:stretch>
              <a:fillRect/>
            </a:stretch>
          </p:blipFill>
          <p:spPr>
            <a:xfrm>
              <a:off x="451104" y="1572768"/>
              <a:ext cx="3084448" cy="923416"/>
            </a:xfrm>
            <a:prstGeom prst="rect">
              <a:avLst/>
            </a:prstGeom>
          </p:spPr>
        </p:pic>
        <p:pic>
          <p:nvPicPr>
            <p:cNvPr id="13" name="object 13"/>
            <p:cNvPicPr/>
            <p:nvPr/>
          </p:nvPicPr>
          <p:blipFill>
            <a:blip r:embed="rId6" cstate="print"/>
            <a:stretch>
              <a:fillRect/>
            </a:stretch>
          </p:blipFill>
          <p:spPr>
            <a:xfrm>
              <a:off x="445008" y="1566672"/>
              <a:ext cx="3065779" cy="902208"/>
            </a:xfrm>
            <a:prstGeom prst="rect">
              <a:avLst/>
            </a:prstGeom>
          </p:spPr>
        </p:pic>
        <p:pic>
          <p:nvPicPr>
            <p:cNvPr id="14" name="object 14"/>
            <p:cNvPicPr/>
            <p:nvPr/>
          </p:nvPicPr>
          <p:blipFill>
            <a:blip r:embed="rId7" cstate="print"/>
            <a:stretch>
              <a:fillRect/>
            </a:stretch>
          </p:blipFill>
          <p:spPr>
            <a:xfrm>
              <a:off x="810768" y="1642872"/>
              <a:ext cx="2398776" cy="621791"/>
            </a:xfrm>
            <a:prstGeom prst="rect">
              <a:avLst/>
            </a:prstGeom>
          </p:spPr>
        </p:pic>
        <p:pic>
          <p:nvPicPr>
            <p:cNvPr id="15" name="object 15"/>
            <p:cNvPicPr/>
            <p:nvPr/>
          </p:nvPicPr>
          <p:blipFill>
            <a:blip r:embed="rId8" cstate="print"/>
            <a:stretch>
              <a:fillRect/>
            </a:stretch>
          </p:blipFill>
          <p:spPr>
            <a:xfrm>
              <a:off x="1191768" y="1978152"/>
              <a:ext cx="1551432" cy="621791"/>
            </a:xfrm>
            <a:prstGeom prst="rect">
              <a:avLst/>
            </a:prstGeom>
          </p:spPr>
        </p:pic>
      </p:grpSp>
      <p:grpSp>
        <p:nvGrpSpPr>
          <p:cNvPr id="16" name="object 16"/>
          <p:cNvGrpSpPr/>
          <p:nvPr/>
        </p:nvGrpSpPr>
        <p:grpSpPr>
          <a:xfrm>
            <a:off x="7839456" y="1566672"/>
            <a:ext cx="3944620" cy="4953000"/>
            <a:chOff x="7839456" y="1566672"/>
            <a:chExt cx="3944620" cy="4953000"/>
          </a:xfrm>
        </p:grpSpPr>
        <p:pic>
          <p:nvPicPr>
            <p:cNvPr id="17" name="object 17"/>
            <p:cNvPicPr/>
            <p:nvPr/>
          </p:nvPicPr>
          <p:blipFill>
            <a:blip r:embed="rId9" cstate="print"/>
            <a:stretch>
              <a:fillRect/>
            </a:stretch>
          </p:blipFill>
          <p:spPr>
            <a:xfrm>
              <a:off x="7839456" y="2176272"/>
              <a:ext cx="3944111" cy="4343400"/>
            </a:xfrm>
            <a:prstGeom prst="rect">
              <a:avLst/>
            </a:prstGeom>
          </p:spPr>
        </p:pic>
        <p:pic>
          <p:nvPicPr>
            <p:cNvPr id="18" name="object 18"/>
            <p:cNvPicPr/>
            <p:nvPr/>
          </p:nvPicPr>
          <p:blipFill>
            <a:blip r:embed="rId10" cstate="print"/>
            <a:stretch>
              <a:fillRect/>
            </a:stretch>
          </p:blipFill>
          <p:spPr>
            <a:xfrm>
              <a:off x="7839456" y="2176272"/>
              <a:ext cx="1143000" cy="4319016"/>
            </a:xfrm>
            <a:prstGeom prst="rect">
              <a:avLst/>
            </a:prstGeom>
          </p:spPr>
        </p:pic>
        <p:pic>
          <p:nvPicPr>
            <p:cNvPr id="19" name="object 19"/>
            <p:cNvPicPr/>
            <p:nvPr/>
          </p:nvPicPr>
          <p:blipFill>
            <a:blip r:embed="rId11" cstate="print"/>
            <a:stretch>
              <a:fillRect/>
            </a:stretch>
          </p:blipFill>
          <p:spPr>
            <a:xfrm>
              <a:off x="8683752" y="1572768"/>
              <a:ext cx="3084449" cy="923416"/>
            </a:xfrm>
            <a:prstGeom prst="rect">
              <a:avLst/>
            </a:prstGeom>
          </p:spPr>
        </p:pic>
        <p:pic>
          <p:nvPicPr>
            <p:cNvPr id="20" name="object 20"/>
            <p:cNvPicPr/>
            <p:nvPr/>
          </p:nvPicPr>
          <p:blipFill>
            <a:blip r:embed="rId12" cstate="print"/>
            <a:stretch>
              <a:fillRect/>
            </a:stretch>
          </p:blipFill>
          <p:spPr>
            <a:xfrm>
              <a:off x="8677656" y="1566672"/>
              <a:ext cx="3065780" cy="902208"/>
            </a:xfrm>
            <a:prstGeom prst="rect">
              <a:avLst/>
            </a:prstGeom>
          </p:spPr>
        </p:pic>
        <p:pic>
          <p:nvPicPr>
            <p:cNvPr id="21" name="object 21"/>
            <p:cNvPicPr/>
            <p:nvPr/>
          </p:nvPicPr>
          <p:blipFill>
            <a:blip r:embed="rId13" cstate="print"/>
            <a:stretch>
              <a:fillRect/>
            </a:stretch>
          </p:blipFill>
          <p:spPr>
            <a:xfrm>
              <a:off x="8903208" y="6348983"/>
              <a:ext cx="2855976" cy="140208"/>
            </a:xfrm>
            <a:prstGeom prst="rect">
              <a:avLst/>
            </a:prstGeom>
          </p:spPr>
        </p:pic>
        <p:pic>
          <p:nvPicPr>
            <p:cNvPr id="22" name="object 22"/>
            <p:cNvPicPr/>
            <p:nvPr/>
          </p:nvPicPr>
          <p:blipFill>
            <a:blip r:embed="rId14" cstate="print"/>
            <a:stretch>
              <a:fillRect/>
            </a:stretch>
          </p:blipFill>
          <p:spPr>
            <a:xfrm>
              <a:off x="8933688" y="1584960"/>
              <a:ext cx="2624328" cy="621791"/>
            </a:xfrm>
            <a:prstGeom prst="rect">
              <a:avLst/>
            </a:prstGeom>
          </p:spPr>
        </p:pic>
        <p:pic>
          <p:nvPicPr>
            <p:cNvPr id="23" name="object 23"/>
            <p:cNvPicPr/>
            <p:nvPr/>
          </p:nvPicPr>
          <p:blipFill>
            <a:blip r:embed="rId15" cstate="print"/>
            <a:stretch>
              <a:fillRect/>
            </a:stretch>
          </p:blipFill>
          <p:spPr>
            <a:xfrm>
              <a:off x="9009888" y="1920240"/>
              <a:ext cx="2392679" cy="621791"/>
            </a:xfrm>
            <a:prstGeom prst="rect">
              <a:avLst/>
            </a:prstGeom>
          </p:spPr>
        </p:pic>
      </p:grpSp>
      <p:sp>
        <p:nvSpPr>
          <p:cNvPr id="24" name="object 24"/>
          <p:cNvSpPr txBox="1"/>
          <p:nvPr/>
        </p:nvSpPr>
        <p:spPr>
          <a:xfrm>
            <a:off x="620369" y="3147440"/>
            <a:ext cx="3140710" cy="391160"/>
          </a:xfrm>
          <a:prstGeom prst="rect">
            <a:avLst/>
          </a:prstGeom>
        </p:spPr>
        <p:txBody>
          <a:bodyPr vert="horz" wrap="square" lIns="0" tIns="12700" rIns="0" bIns="0" rtlCol="0">
            <a:spAutoFit/>
          </a:bodyPr>
          <a:lstStyle/>
          <a:p>
            <a:pPr marL="12700">
              <a:lnSpc>
                <a:spcPct val="100000"/>
              </a:lnSpc>
              <a:spcBef>
                <a:spcPts val="100"/>
              </a:spcBef>
              <a:tabLst>
                <a:tab pos="2579370" algn="l"/>
              </a:tabLst>
            </a:pPr>
            <a:r>
              <a:rPr sz="2400" spc="-10" dirty="0">
                <a:latin typeface="Calibri"/>
                <a:cs typeface="Calibri"/>
              </a:rPr>
              <a:t>Педагоги</a:t>
            </a:r>
            <a:r>
              <a:rPr sz="2400" dirty="0">
                <a:latin typeface="Calibri"/>
                <a:cs typeface="Calibri"/>
              </a:rPr>
              <a:t>	</a:t>
            </a:r>
            <a:r>
              <a:rPr sz="2400" spc="-20" dirty="0">
                <a:latin typeface="Calibri"/>
                <a:cs typeface="Calibri"/>
              </a:rPr>
              <a:t>самі</a:t>
            </a:r>
            <a:endParaRPr sz="2400">
              <a:latin typeface="Calibri"/>
              <a:cs typeface="Calibri"/>
            </a:endParaRPr>
          </a:p>
        </p:txBody>
      </p:sp>
      <p:sp>
        <p:nvSpPr>
          <p:cNvPr id="25" name="object 25"/>
          <p:cNvSpPr txBox="1"/>
          <p:nvPr/>
        </p:nvSpPr>
        <p:spPr>
          <a:xfrm>
            <a:off x="620369" y="3513582"/>
            <a:ext cx="314134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Calibri"/>
                <a:cs typeface="Calibri"/>
              </a:rPr>
              <a:t>вирішують,</a:t>
            </a:r>
            <a:r>
              <a:rPr sz="2400" spc="140" dirty="0">
                <a:latin typeface="Calibri"/>
                <a:cs typeface="Calibri"/>
              </a:rPr>
              <a:t> </a:t>
            </a:r>
            <a:r>
              <a:rPr sz="2400" dirty="0">
                <a:latin typeface="Calibri"/>
                <a:cs typeface="Calibri"/>
              </a:rPr>
              <a:t>де,</a:t>
            </a:r>
            <a:r>
              <a:rPr sz="2400" spc="114" dirty="0">
                <a:latin typeface="Calibri"/>
                <a:cs typeface="Calibri"/>
              </a:rPr>
              <a:t> </a:t>
            </a:r>
            <a:r>
              <a:rPr sz="2400" dirty="0">
                <a:latin typeface="Calibri"/>
                <a:cs typeface="Calibri"/>
              </a:rPr>
              <a:t>коли,</a:t>
            </a:r>
            <a:r>
              <a:rPr sz="2400" spc="130" dirty="0">
                <a:latin typeface="Calibri"/>
                <a:cs typeface="Calibri"/>
              </a:rPr>
              <a:t> </a:t>
            </a:r>
            <a:r>
              <a:rPr sz="2400" spc="-25" dirty="0">
                <a:latin typeface="Calibri"/>
                <a:cs typeface="Calibri"/>
              </a:rPr>
              <a:t>як </a:t>
            </a:r>
            <a:r>
              <a:rPr sz="2400" dirty="0">
                <a:latin typeface="Calibri"/>
                <a:cs typeface="Calibri"/>
              </a:rPr>
              <a:t>і</a:t>
            </a:r>
            <a:r>
              <a:rPr sz="2400" spc="434" dirty="0">
                <a:latin typeface="Calibri"/>
                <a:cs typeface="Calibri"/>
              </a:rPr>
              <a:t>  </a:t>
            </a:r>
            <a:r>
              <a:rPr sz="2400" dirty="0">
                <a:latin typeface="Calibri"/>
                <a:cs typeface="Calibri"/>
              </a:rPr>
              <a:t>з</a:t>
            </a:r>
            <a:r>
              <a:rPr sz="2400" spc="434" dirty="0">
                <a:latin typeface="Calibri"/>
                <a:cs typeface="Calibri"/>
              </a:rPr>
              <a:t>  </a:t>
            </a:r>
            <a:r>
              <a:rPr sz="2400" dirty="0">
                <a:latin typeface="Calibri"/>
                <a:cs typeface="Calibri"/>
              </a:rPr>
              <a:t>ким</a:t>
            </a:r>
            <a:r>
              <a:rPr sz="2400" spc="440" dirty="0">
                <a:latin typeface="Calibri"/>
                <a:cs typeface="Calibri"/>
              </a:rPr>
              <a:t>  </a:t>
            </a:r>
            <a:r>
              <a:rPr sz="2400" spc="-10" dirty="0">
                <a:latin typeface="Calibri"/>
                <a:cs typeface="Calibri"/>
              </a:rPr>
              <a:t>підвищувати </a:t>
            </a:r>
            <a:r>
              <a:rPr sz="2400" dirty="0">
                <a:latin typeface="Calibri"/>
                <a:cs typeface="Calibri"/>
              </a:rPr>
              <a:t>власну</a:t>
            </a:r>
            <a:r>
              <a:rPr sz="2400" spc="-90" dirty="0">
                <a:latin typeface="Calibri"/>
                <a:cs typeface="Calibri"/>
              </a:rPr>
              <a:t> </a:t>
            </a:r>
            <a:r>
              <a:rPr sz="2400" spc="-10" dirty="0">
                <a:latin typeface="Calibri"/>
                <a:cs typeface="Calibri"/>
              </a:rPr>
              <a:t>кваліфікацію</a:t>
            </a:r>
            <a:endParaRPr sz="2400">
              <a:latin typeface="Calibri"/>
              <a:cs typeface="Calibri"/>
            </a:endParaRPr>
          </a:p>
        </p:txBody>
      </p:sp>
      <p:sp>
        <p:nvSpPr>
          <p:cNvPr id="26" name="object 26"/>
          <p:cNvSpPr txBox="1"/>
          <p:nvPr/>
        </p:nvSpPr>
        <p:spPr>
          <a:xfrm>
            <a:off x="8511920" y="3177616"/>
            <a:ext cx="3146425" cy="758190"/>
          </a:xfrm>
          <a:prstGeom prst="rect">
            <a:avLst/>
          </a:prstGeom>
        </p:spPr>
        <p:txBody>
          <a:bodyPr vert="horz" wrap="square" lIns="0" tIns="12700" rIns="0" bIns="0" rtlCol="0">
            <a:spAutoFit/>
          </a:bodyPr>
          <a:lstStyle/>
          <a:p>
            <a:pPr marL="12700">
              <a:lnSpc>
                <a:spcPct val="100000"/>
              </a:lnSpc>
              <a:spcBef>
                <a:spcPts val="100"/>
              </a:spcBef>
              <a:tabLst>
                <a:tab pos="1628139" algn="l"/>
              </a:tabLst>
            </a:pPr>
            <a:r>
              <a:rPr sz="2400" spc="-10" dirty="0">
                <a:latin typeface="Calibri"/>
                <a:cs typeface="Calibri"/>
              </a:rPr>
              <a:t>Постійно</a:t>
            </a:r>
            <a:r>
              <a:rPr sz="2400" dirty="0">
                <a:latin typeface="Calibri"/>
                <a:cs typeface="Calibri"/>
              </a:rPr>
              <a:t>	</a:t>
            </a:r>
            <a:r>
              <a:rPr sz="2400" spc="-10" dirty="0">
                <a:latin typeface="Calibri"/>
                <a:cs typeface="Calibri"/>
              </a:rPr>
              <a:t>професійно</a:t>
            </a:r>
            <a:endParaRPr sz="2400">
              <a:latin typeface="Calibri"/>
              <a:cs typeface="Calibri"/>
            </a:endParaRPr>
          </a:p>
          <a:p>
            <a:pPr marL="12700">
              <a:lnSpc>
                <a:spcPct val="100000"/>
              </a:lnSpc>
              <a:spcBef>
                <a:spcPts val="5"/>
              </a:spcBef>
            </a:pPr>
            <a:r>
              <a:rPr sz="2400" spc="-10" dirty="0">
                <a:latin typeface="Calibri"/>
                <a:cs typeface="Calibri"/>
              </a:rPr>
              <a:t>розвиватися</a:t>
            </a:r>
            <a:endParaRPr sz="2400">
              <a:latin typeface="Calibri"/>
              <a:cs typeface="Calibri"/>
            </a:endParaRPr>
          </a:p>
        </p:txBody>
      </p:sp>
      <p:grpSp>
        <p:nvGrpSpPr>
          <p:cNvPr id="27" name="object 27"/>
          <p:cNvGrpSpPr/>
          <p:nvPr/>
        </p:nvGrpSpPr>
        <p:grpSpPr>
          <a:xfrm>
            <a:off x="8982456" y="1591055"/>
            <a:ext cx="2546985" cy="4640580"/>
            <a:chOff x="8982456" y="1591055"/>
            <a:chExt cx="2546985" cy="4640580"/>
          </a:xfrm>
        </p:grpSpPr>
        <p:pic>
          <p:nvPicPr>
            <p:cNvPr id="28" name="object 28"/>
            <p:cNvPicPr/>
            <p:nvPr/>
          </p:nvPicPr>
          <p:blipFill>
            <a:blip r:embed="rId16" cstate="print"/>
            <a:stretch>
              <a:fillRect/>
            </a:stretch>
          </p:blipFill>
          <p:spPr>
            <a:xfrm>
              <a:off x="9201912" y="4349559"/>
              <a:ext cx="2327021" cy="1881886"/>
            </a:xfrm>
            <a:prstGeom prst="rect">
              <a:avLst/>
            </a:prstGeom>
          </p:spPr>
        </p:pic>
        <p:sp>
          <p:nvSpPr>
            <p:cNvPr id="29" name="object 29"/>
            <p:cNvSpPr/>
            <p:nvPr/>
          </p:nvSpPr>
          <p:spPr>
            <a:xfrm>
              <a:off x="8988552" y="1597151"/>
              <a:ext cx="2386965" cy="850900"/>
            </a:xfrm>
            <a:custGeom>
              <a:avLst/>
              <a:gdLst/>
              <a:ahLst/>
              <a:cxnLst/>
              <a:rect l="l" t="t" r="r" b="b"/>
              <a:pathLst>
                <a:path w="2386965" h="850900">
                  <a:moveTo>
                    <a:pt x="2244852" y="0"/>
                  </a:moveTo>
                  <a:lnTo>
                    <a:pt x="141731" y="0"/>
                  </a:lnTo>
                  <a:lnTo>
                    <a:pt x="96950" y="7229"/>
                  </a:lnTo>
                  <a:lnTo>
                    <a:pt x="58046" y="27358"/>
                  </a:lnTo>
                  <a:lnTo>
                    <a:pt x="27358" y="58046"/>
                  </a:lnTo>
                  <a:lnTo>
                    <a:pt x="7229" y="96950"/>
                  </a:lnTo>
                  <a:lnTo>
                    <a:pt x="0" y="141732"/>
                  </a:lnTo>
                  <a:lnTo>
                    <a:pt x="0" y="708660"/>
                  </a:lnTo>
                  <a:lnTo>
                    <a:pt x="7229" y="753441"/>
                  </a:lnTo>
                  <a:lnTo>
                    <a:pt x="27358" y="792345"/>
                  </a:lnTo>
                  <a:lnTo>
                    <a:pt x="58046" y="823033"/>
                  </a:lnTo>
                  <a:lnTo>
                    <a:pt x="96950" y="843162"/>
                  </a:lnTo>
                  <a:lnTo>
                    <a:pt x="141731" y="850392"/>
                  </a:lnTo>
                  <a:lnTo>
                    <a:pt x="2244852" y="850392"/>
                  </a:lnTo>
                  <a:lnTo>
                    <a:pt x="2289633" y="843162"/>
                  </a:lnTo>
                  <a:lnTo>
                    <a:pt x="2328537" y="823033"/>
                  </a:lnTo>
                  <a:lnTo>
                    <a:pt x="2359225" y="792345"/>
                  </a:lnTo>
                  <a:lnTo>
                    <a:pt x="2379354" y="753441"/>
                  </a:lnTo>
                  <a:lnTo>
                    <a:pt x="2386583" y="708660"/>
                  </a:lnTo>
                  <a:lnTo>
                    <a:pt x="2386583" y="141732"/>
                  </a:lnTo>
                  <a:lnTo>
                    <a:pt x="2379354" y="96950"/>
                  </a:lnTo>
                  <a:lnTo>
                    <a:pt x="2359225" y="58046"/>
                  </a:lnTo>
                  <a:lnTo>
                    <a:pt x="2328537" y="27358"/>
                  </a:lnTo>
                  <a:lnTo>
                    <a:pt x="2289633" y="7229"/>
                  </a:lnTo>
                  <a:lnTo>
                    <a:pt x="2244852" y="0"/>
                  </a:lnTo>
                  <a:close/>
                </a:path>
              </a:pathLst>
            </a:custGeom>
            <a:solidFill>
              <a:srgbClr val="5B9BD4"/>
            </a:solidFill>
          </p:spPr>
          <p:txBody>
            <a:bodyPr wrap="square" lIns="0" tIns="0" rIns="0" bIns="0" rtlCol="0"/>
            <a:lstStyle/>
            <a:p>
              <a:endParaRPr/>
            </a:p>
          </p:txBody>
        </p:sp>
        <p:sp>
          <p:nvSpPr>
            <p:cNvPr id="30" name="object 30"/>
            <p:cNvSpPr/>
            <p:nvPr/>
          </p:nvSpPr>
          <p:spPr>
            <a:xfrm>
              <a:off x="8988552" y="1597151"/>
              <a:ext cx="2386965" cy="850900"/>
            </a:xfrm>
            <a:custGeom>
              <a:avLst/>
              <a:gdLst/>
              <a:ahLst/>
              <a:cxnLst/>
              <a:rect l="l" t="t" r="r" b="b"/>
              <a:pathLst>
                <a:path w="2386965" h="850900">
                  <a:moveTo>
                    <a:pt x="0" y="141732"/>
                  </a:moveTo>
                  <a:lnTo>
                    <a:pt x="7229" y="96950"/>
                  </a:lnTo>
                  <a:lnTo>
                    <a:pt x="27358" y="58046"/>
                  </a:lnTo>
                  <a:lnTo>
                    <a:pt x="58046" y="27358"/>
                  </a:lnTo>
                  <a:lnTo>
                    <a:pt x="96950" y="7229"/>
                  </a:lnTo>
                  <a:lnTo>
                    <a:pt x="141731" y="0"/>
                  </a:lnTo>
                  <a:lnTo>
                    <a:pt x="2244852" y="0"/>
                  </a:lnTo>
                  <a:lnTo>
                    <a:pt x="2289633" y="7229"/>
                  </a:lnTo>
                  <a:lnTo>
                    <a:pt x="2328537" y="27358"/>
                  </a:lnTo>
                  <a:lnTo>
                    <a:pt x="2359225" y="58046"/>
                  </a:lnTo>
                  <a:lnTo>
                    <a:pt x="2379354" y="96950"/>
                  </a:lnTo>
                  <a:lnTo>
                    <a:pt x="2386583" y="141732"/>
                  </a:lnTo>
                  <a:lnTo>
                    <a:pt x="2386583" y="708660"/>
                  </a:lnTo>
                  <a:lnTo>
                    <a:pt x="2379354" y="753441"/>
                  </a:lnTo>
                  <a:lnTo>
                    <a:pt x="2359225" y="792345"/>
                  </a:lnTo>
                  <a:lnTo>
                    <a:pt x="2328537" y="823033"/>
                  </a:lnTo>
                  <a:lnTo>
                    <a:pt x="2289633" y="843162"/>
                  </a:lnTo>
                  <a:lnTo>
                    <a:pt x="2244852" y="850392"/>
                  </a:lnTo>
                  <a:lnTo>
                    <a:pt x="141731" y="850392"/>
                  </a:lnTo>
                  <a:lnTo>
                    <a:pt x="96950" y="843162"/>
                  </a:lnTo>
                  <a:lnTo>
                    <a:pt x="58046" y="823033"/>
                  </a:lnTo>
                  <a:lnTo>
                    <a:pt x="27358" y="792345"/>
                  </a:lnTo>
                  <a:lnTo>
                    <a:pt x="7229" y="753441"/>
                  </a:lnTo>
                  <a:lnTo>
                    <a:pt x="0" y="708660"/>
                  </a:lnTo>
                  <a:lnTo>
                    <a:pt x="0" y="141732"/>
                  </a:lnTo>
                  <a:close/>
                </a:path>
              </a:pathLst>
            </a:custGeom>
            <a:ln w="12192">
              <a:solidFill>
                <a:srgbClr val="41709C"/>
              </a:solidFill>
            </a:ln>
          </p:spPr>
          <p:txBody>
            <a:bodyPr wrap="square" lIns="0" tIns="0" rIns="0" bIns="0" rtlCol="0"/>
            <a:lstStyle/>
            <a:p>
              <a:endParaRPr/>
            </a:p>
          </p:txBody>
        </p:sp>
      </p:grpSp>
      <p:sp>
        <p:nvSpPr>
          <p:cNvPr id="31" name="object 31"/>
          <p:cNvSpPr txBox="1"/>
          <p:nvPr/>
        </p:nvSpPr>
        <p:spPr>
          <a:xfrm>
            <a:off x="9404984" y="1809750"/>
            <a:ext cx="155956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Calibri"/>
                <a:cs typeface="Calibri"/>
              </a:rPr>
              <a:t>ОБОВ’ЯЗОК</a:t>
            </a:r>
            <a:endParaRPr sz="2400">
              <a:latin typeface="Calibri"/>
              <a:cs typeface="Calibri"/>
            </a:endParaRPr>
          </a:p>
        </p:txBody>
      </p:sp>
    </p:spTree>
    <p:extLst>
      <p:ext uri="{BB962C8B-B14F-4D97-AF65-F5344CB8AC3E}">
        <p14:creationId xmlns:p14="http://schemas.microsoft.com/office/powerpoint/2010/main" val="93722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p:cNvGrpSpPr>
            <a:grpSpLocks noChangeAspect="1"/>
          </p:cNvGrpSpPr>
          <p:nvPr/>
        </p:nvGrpSpPr>
        <p:grpSpPr bwMode="auto">
          <a:xfrm>
            <a:off x="43489" y="1"/>
            <a:ext cx="12148511" cy="6858000"/>
            <a:chOff x="672" y="442"/>
            <a:chExt cx="6336" cy="4038"/>
          </a:xfrm>
        </p:grpSpPr>
        <p:sp>
          <p:nvSpPr>
            <p:cNvPr id="10" name="AutoShape 4"/>
            <p:cNvSpPr>
              <a:spLocks noChangeAspect="1" noChangeArrowheads="1" noTextEdit="1"/>
            </p:cNvSpPr>
            <p:nvPr/>
          </p:nvSpPr>
          <p:spPr bwMode="auto">
            <a:xfrm>
              <a:off x="672" y="442"/>
              <a:ext cx="6336" cy="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11" name="Group 206"/>
            <p:cNvGrpSpPr>
              <a:grpSpLocks/>
            </p:cNvGrpSpPr>
            <p:nvPr/>
          </p:nvGrpSpPr>
          <p:grpSpPr bwMode="auto">
            <a:xfrm>
              <a:off x="791" y="445"/>
              <a:ext cx="6105" cy="3913"/>
              <a:chOff x="791" y="445"/>
              <a:chExt cx="6105" cy="3913"/>
            </a:xfrm>
          </p:grpSpPr>
          <p:sp>
            <p:nvSpPr>
              <p:cNvPr id="1298" name="Freeform 6"/>
              <p:cNvSpPr>
                <a:spLocks/>
              </p:cNvSpPr>
              <p:nvPr/>
            </p:nvSpPr>
            <p:spPr bwMode="auto">
              <a:xfrm>
                <a:off x="791" y="841"/>
                <a:ext cx="6098" cy="3517"/>
              </a:xfrm>
              <a:custGeom>
                <a:avLst/>
                <a:gdLst>
                  <a:gd name="T0" fmla="*/ 4496 w 12196"/>
                  <a:gd name="T1" fmla="*/ 0 h 3517"/>
                  <a:gd name="T2" fmla="*/ 1017 w 12196"/>
                  <a:gd name="T3" fmla="*/ 1 h 3517"/>
                  <a:gd name="T4" fmla="*/ 755 w 12196"/>
                  <a:gd name="T5" fmla="*/ 17 h 3517"/>
                  <a:gd name="T6" fmla="*/ 535 w 12196"/>
                  <a:gd name="T7" fmla="*/ 53 h 3517"/>
                  <a:gd name="T8" fmla="*/ 354 w 12196"/>
                  <a:gd name="T9" fmla="*/ 105 h 3517"/>
                  <a:gd name="T10" fmla="*/ 211 w 12196"/>
                  <a:gd name="T11" fmla="*/ 171 h 3517"/>
                  <a:gd name="T12" fmla="*/ 106 w 12196"/>
                  <a:gd name="T13" fmla="*/ 248 h 3517"/>
                  <a:gd name="T14" fmla="*/ 36 w 12196"/>
                  <a:gd name="T15" fmla="*/ 333 h 3517"/>
                  <a:gd name="T16" fmla="*/ 2 w 12196"/>
                  <a:gd name="T17" fmla="*/ 423 h 3517"/>
                  <a:gd name="T18" fmla="*/ 4 w 12196"/>
                  <a:gd name="T19" fmla="*/ 515 h 3517"/>
                  <a:gd name="T20" fmla="*/ 40 w 12196"/>
                  <a:gd name="T21" fmla="*/ 606 h 3517"/>
                  <a:gd name="T22" fmla="*/ 108 w 12196"/>
                  <a:gd name="T23" fmla="*/ 694 h 3517"/>
                  <a:gd name="T24" fmla="*/ 207 w 12196"/>
                  <a:gd name="T25" fmla="*/ 775 h 3517"/>
                  <a:gd name="T26" fmla="*/ 338 w 12196"/>
                  <a:gd name="T27" fmla="*/ 848 h 3517"/>
                  <a:gd name="T28" fmla="*/ 499 w 12196"/>
                  <a:gd name="T29" fmla="*/ 907 h 3517"/>
                  <a:gd name="T30" fmla="*/ 689 w 12196"/>
                  <a:gd name="T31" fmla="*/ 952 h 3517"/>
                  <a:gd name="T32" fmla="*/ 908 w 12196"/>
                  <a:gd name="T33" fmla="*/ 978 h 3517"/>
                  <a:gd name="T34" fmla="*/ 1089 w 12196"/>
                  <a:gd name="T35" fmla="*/ 984 h 3517"/>
                  <a:gd name="T36" fmla="*/ 11264 w 12196"/>
                  <a:gd name="T37" fmla="*/ 987 h 3517"/>
                  <a:gd name="T38" fmla="*/ 11497 w 12196"/>
                  <a:gd name="T39" fmla="*/ 1010 h 3517"/>
                  <a:gd name="T40" fmla="*/ 11695 w 12196"/>
                  <a:gd name="T41" fmla="*/ 1052 h 3517"/>
                  <a:gd name="T42" fmla="*/ 11860 w 12196"/>
                  <a:gd name="T43" fmla="*/ 1111 h 3517"/>
                  <a:gd name="T44" fmla="*/ 11993 w 12196"/>
                  <a:gd name="T45" fmla="*/ 1182 h 3517"/>
                  <a:gd name="T46" fmla="*/ 12092 w 12196"/>
                  <a:gd name="T47" fmla="*/ 1265 h 3517"/>
                  <a:gd name="T48" fmla="*/ 12158 w 12196"/>
                  <a:gd name="T49" fmla="*/ 1355 h 3517"/>
                  <a:gd name="T50" fmla="*/ 12190 w 12196"/>
                  <a:gd name="T51" fmla="*/ 1450 h 3517"/>
                  <a:gd name="T52" fmla="*/ 12190 w 12196"/>
                  <a:gd name="T53" fmla="*/ 1546 h 3517"/>
                  <a:gd name="T54" fmla="*/ 12158 w 12196"/>
                  <a:gd name="T55" fmla="*/ 1641 h 3517"/>
                  <a:gd name="T56" fmla="*/ 12092 w 12196"/>
                  <a:gd name="T57" fmla="*/ 1732 h 3517"/>
                  <a:gd name="T58" fmla="*/ 11993 w 12196"/>
                  <a:gd name="T59" fmla="*/ 1814 h 3517"/>
                  <a:gd name="T60" fmla="*/ 11860 w 12196"/>
                  <a:gd name="T61" fmla="*/ 1886 h 3517"/>
                  <a:gd name="T62" fmla="*/ 11695 w 12196"/>
                  <a:gd name="T63" fmla="*/ 1945 h 3517"/>
                  <a:gd name="T64" fmla="*/ 11497 w 12196"/>
                  <a:gd name="T65" fmla="*/ 1986 h 3517"/>
                  <a:gd name="T66" fmla="*/ 11264 w 12196"/>
                  <a:gd name="T67" fmla="*/ 2009 h 3517"/>
                  <a:gd name="T68" fmla="*/ 1343 w 12196"/>
                  <a:gd name="T69" fmla="*/ 2012 h 3517"/>
                  <a:gd name="T70" fmla="*/ 1174 w 12196"/>
                  <a:gd name="T71" fmla="*/ 2019 h 3517"/>
                  <a:gd name="T72" fmla="*/ 973 w 12196"/>
                  <a:gd name="T73" fmla="*/ 2051 h 3517"/>
                  <a:gd name="T74" fmla="*/ 799 w 12196"/>
                  <a:gd name="T75" fmla="*/ 2103 h 3517"/>
                  <a:gd name="T76" fmla="*/ 654 w 12196"/>
                  <a:gd name="T77" fmla="*/ 2172 h 3517"/>
                  <a:gd name="T78" fmla="*/ 536 w 12196"/>
                  <a:gd name="T79" fmla="*/ 2257 h 3517"/>
                  <a:gd name="T80" fmla="*/ 447 w 12196"/>
                  <a:gd name="T81" fmla="*/ 2352 h 3517"/>
                  <a:gd name="T82" fmla="*/ 390 w 12196"/>
                  <a:gd name="T83" fmla="*/ 2454 h 3517"/>
                  <a:gd name="T84" fmla="*/ 362 w 12196"/>
                  <a:gd name="T85" fmla="*/ 2561 h 3517"/>
                  <a:gd name="T86" fmla="*/ 364 w 12196"/>
                  <a:gd name="T87" fmla="*/ 2670 h 3517"/>
                  <a:gd name="T88" fmla="*/ 397 w 12196"/>
                  <a:gd name="T89" fmla="*/ 2776 h 3517"/>
                  <a:gd name="T90" fmla="*/ 463 w 12196"/>
                  <a:gd name="T91" fmla="*/ 2874 h 3517"/>
                  <a:gd name="T92" fmla="*/ 560 w 12196"/>
                  <a:gd name="T93" fmla="*/ 2965 h 3517"/>
                  <a:gd name="T94" fmla="*/ 689 w 12196"/>
                  <a:gd name="T95" fmla="*/ 3043 h 3517"/>
                  <a:gd name="T96" fmla="*/ 852 w 12196"/>
                  <a:gd name="T97" fmla="*/ 3104 h 3517"/>
                  <a:gd name="T98" fmla="*/ 1049 w 12196"/>
                  <a:gd name="T99" fmla="*/ 3146 h 3517"/>
                  <a:gd name="T100" fmla="*/ 1279 w 12196"/>
                  <a:gd name="T101" fmla="*/ 3165 h 3517"/>
                  <a:gd name="T102" fmla="*/ 5195 w 12196"/>
                  <a:gd name="T103" fmla="*/ 3166 h 3517"/>
                  <a:gd name="T104" fmla="*/ 5553 w 12196"/>
                  <a:gd name="T105" fmla="*/ 3177 h 3517"/>
                  <a:gd name="T106" fmla="*/ 5720 w 12196"/>
                  <a:gd name="T107" fmla="*/ 3196 h 3517"/>
                  <a:gd name="T108" fmla="*/ 5873 w 12196"/>
                  <a:gd name="T109" fmla="*/ 3225 h 3517"/>
                  <a:gd name="T110" fmla="*/ 6000 w 12196"/>
                  <a:gd name="T111" fmla="*/ 3270 h 3517"/>
                  <a:gd name="T112" fmla="*/ 6101 w 12196"/>
                  <a:gd name="T113" fmla="*/ 3331 h 3517"/>
                  <a:gd name="T114" fmla="*/ 6165 w 12196"/>
                  <a:gd name="T115" fmla="*/ 3413 h 3517"/>
                  <a:gd name="T116" fmla="*/ 6188 w 12196"/>
                  <a:gd name="T117" fmla="*/ 3517 h 3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96" h="3517">
                    <a:moveTo>
                      <a:pt x="5033" y="2"/>
                    </a:moveTo>
                    <a:lnTo>
                      <a:pt x="5033" y="2"/>
                    </a:lnTo>
                    <a:lnTo>
                      <a:pt x="4766" y="1"/>
                    </a:lnTo>
                    <a:lnTo>
                      <a:pt x="4496" y="0"/>
                    </a:lnTo>
                    <a:lnTo>
                      <a:pt x="4496" y="0"/>
                    </a:lnTo>
                    <a:lnTo>
                      <a:pt x="1089" y="0"/>
                    </a:lnTo>
                    <a:lnTo>
                      <a:pt x="1089" y="0"/>
                    </a:lnTo>
                    <a:lnTo>
                      <a:pt x="1017" y="1"/>
                    </a:lnTo>
                    <a:lnTo>
                      <a:pt x="948" y="3"/>
                    </a:lnTo>
                    <a:lnTo>
                      <a:pt x="882" y="6"/>
                    </a:lnTo>
                    <a:lnTo>
                      <a:pt x="817" y="11"/>
                    </a:lnTo>
                    <a:lnTo>
                      <a:pt x="755" y="17"/>
                    </a:lnTo>
                    <a:lnTo>
                      <a:pt x="697" y="24"/>
                    </a:lnTo>
                    <a:lnTo>
                      <a:pt x="640" y="32"/>
                    </a:lnTo>
                    <a:lnTo>
                      <a:pt x="586" y="41"/>
                    </a:lnTo>
                    <a:lnTo>
                      <a:pt x="535" y="53"/>
                    </a:lnTo>
                    <a:lnTo>
                      <a:pt x="487" y="64"/>
                    </a:lnTo>
                    <a:lnTo>
                      <a:pt x="439" y="77"/>
                    </a:lnTo>
                    <a:lnTo>
                      <a:pt x="396" y="90"/>
                    </a:lnTo>
                    <a:lnTo>
                      <a:pt x="354" y="105"/>
                    </a:lnTo>
                    <a:lnTo>
                      <a:pt x="314" y="120"/>
                    </a:lnTo>
                    <a:lnTo>
                      <a:pt x="276" y="136"/>
                    </a:lnTo>
                    <a:lnTo>
                      <a:pt x="243" y="154"/>
                    </a:lnTo>
                    <a:lnTo>
                      <a:pt x="211" y="171"/>
                    </a:lnTo>
                    <a:lnTo>
                      <a:pt x="181" y="189"/>
                    </a:lnTo>
                    <a:lnTo>
                      <a:pt x="153" y="209"/>
                    </a:lnTo>
                    <a:lnTo>
                      <a:pt x="127" y="228"/>
                    </a:lnTo>
                    <a:lnTo>
                      <a:pt x="106" y="248"/>
                    </a:lnTo>
                    <a:lnTo>
                      <a:pt x="84" y="269"/>
                    </a:lnTo>
                    <a:lnTo>
                      <a:pt x="66" y="290"/>
                    </a:lnTo>
                    <a:lnTo>
                      <a:pt x="50" y="312"/>
                    </a:lnTo>
                    <a:lnTo>
                      <a:pt x="36" y="333"/>
                    </a:lnTo>
                    <a:lnTo>
                      <a:pt x="24" y="355"/>
                    </a:lnTo>
                    <a:lnTo>
                      <a:pt x="16" y="378"/>
                    </a:lnTo>
                    <a:lnTo>
                      <a:pt x="8" y="400"/>
                    </a:lnTo>
                    <a:lnTo>
                      <a:pt x="2" y="423"/>
                    </a:lnTo>
                    <a:lnTo>
                      <a:pt x="0" y="446"/>
                    </a:lnTo>
                    <a:lnTo>
                      <a:pt x="0" y="469"/>
                    </a:lnTo>
                    <a:lnTo>
                      <a:pt x="0" y="492"/>
                    </a:lnTo>
                    <a:lnTo>
                      <a:pt x="4" y="515"/>
                    </a:lnTo>
                    <a:lnTo>
                      <a:pt x="10" y="538"/>
                    </a:lnTo>
                    <a:lnTo>
                      <a:pt x="18" y="561"/>
                    </a:lnTo>
                    <a:lnTo>
                      <a:pt x="28" y="584"/>
                    </a:lnTo>
                    <a:lnTo>
                      <a:pt x="40" y="606"/>
                    </a:lnTo>
                    <a:lnTo>
                      <a:pt x="54" y="629"/>
                    </a:lnTo>
                    <a:lnTo>
                      <a:pt x="70" y="651"/>
                    </a:lnTo>
                    <a:lnTo>
                      <a:pt x="88" y="672"/>
                    </a:lnTo>
                    <a:lnTo>
                      <a:pt x="108" y="694"/>
                    </a:lnTo>
                    <a:lnTo>
                      <a:pt x="129" y="715"/>
                    </a:lnTo>
                    <a:lnTo>
                      <a:pt x="153" y="736"/>
                    </a:lnTo>
                    <a:lnTo>
                      <a:pt x="179" y="756"/>
                    </a:lnTo>
                    <a:lnTo>
                      <a:pt x="207" y="775"/>
                    </a:lnTo>
                    <a:lnTo>
                      <a:pt x="237" y="795"/>
                    </a:lnTo>
                    <a:lnTo>
                      <a:pt x="268" y="813"/>
                    </a:lnTo>
                    <a:lnTo>
                      <a:pt x="302" y="830"/>
                    </a:lnTo>
                    <a:lnTo>
                      <a:pt x="338" y="848"/>
                    </a:lnTo>
                    <a:lnTo>
                      <a:pt x="376" y="864"/>
                    </a:lnTo>
                    <a:lnTo>
                      <a:pt x="415" y="879"/>
                    </a:lnTo>
                    <a:lnTo>
                      <a:pt x="457" y="894"/>
                    </a:lnTo>
                    <a:lnTo>
                      <a:pt x="499" y="907"/>
                    </a:lnTo>
                    <a:lnTo>
                      <a:pt x="544" y="920"/>
                    </a:lnTo>
                    <a:lnTo>
                      <a:pt x="590" y="931"/>
                    </a:lnTo>
                    <a:lnTo>
                      <a:pt x="640" y="942"/>
                    </a:lnTo>
                    <a:lnTo>
                      <a:pt x="689" y="952"/>
                    </a:lnTo>
                    <a:lnTo>
                      <a:pt x="741" y="960"/>
                    </a:lnTo>
                    <a:lnTo>
                      <a:pt x="795" y="967"/>
                    </a:lnTo>
                    <a:lnTo>
                      <a:pt x="850" y="973"/>
                    </a:lnTo>
                    <a:lnTo>
                      <a:pt x="908" y="978"/>
                    </a:lnTo>
                    <a:lnTo>
                      <a:pt x="965" y="981"/>
                    </a:lnTo>
                    <a:lnTo>
                      <a:pt x="1027" y="983"/>
                    </a:lnTo>
                    <a:lnTo>
                      <a:pt x="1089" y="984"/>
                    </a:lnTo>
                    <a:lnTo>
                      <a:pt x="1089" y="984"/>
                    </a:lnTo>
                    <a:lnTo>
                      <a:pt x="11137" y="984"/>
                    </a:lnTo>
                    <a:lnTo>
                      <a:pt x="11137" y="984"/>
                    </a:lnTo>
                    <a:lnTo>
                      <a:pt x="11203" y="985"/>
                    </a:lnTo>
                    <a:lnTo>
                      <a:pt x="11264" y="987"/>
                    </a:lnTo>
                    <a:lnTo>
                      <a:pt x="11326" y="990"/>
                    </a:lnTo>
                    <a:lnTo>
                      <a:pt x="11385" y="996"/>
                    </a:lnTo>
                    <a:lnTo>
                      <a:pt x="11441" y="1002"/>
                    </a:lnTo>
                    <a:lnTo>
                      <a:pt x="11497" y="1010"/>
                    </a:lnTo>
                    <a:lnTo>
                      <a:pt x="11550" y="1019"/>
                    </a:lnTo>
                    <a:lnTo>
                      <a:pt x="11600" y="1028"/>
                    </a:lnTo>
                    <a:lnTo>
                      <a:pt x="11648" y="1039"/>
                    </a:lnTo>
                    <a:lnTo>
                      <a:pt x="11695" y="1052"/>
                    </a:lnTo>
                    <a:lnTo>
                      <a:pt x="11739" y="1065"/>
                    </a:lnTo>
                    <a:lnTo>
                      <a:pt x="11783" y="1079"/>
                    </a:lnTo>
                    <a:lnTo>
                      <a:pt x="11822" y="1094"/>
                    </a:lnTo>
                    <a:lnTo>
                      <a:pt x="11860" y="1111"/>
                    </a:lnTo>
                    <a:lnTo>
                      <a:pt x="11896" y="1127"/>
                    </a:lnTo>
                    <a:lnTo>
                      <a:pt x="11930" y="1145"/>
                    </a:lnTo>
                    <a:lnTo>
                      <a:pt x="11963" y="1164"/>
                    </a:lnTo>
                    <a:lnTo>
                      <a:pt x="11993" y="1182"/>
                    </a:lnTo>
                    <a:lnTo>
                      <a:pt x="12021" y="1203"/>
                    </a:lnTo>
                    <a:lnTo>
                      <a:pt x="12047" y="1223"/>
                    </a:lnTo>
                    <a:lnTo>
                      <a:pt x="12071" y="1243"/>
                    </a:lnTo>
                    <a:lnTo>
                      <a:pt x="12092" y="1265"/>
                    </a:lnTo>
                    <a:lnTo>
                      <a:pt x="12110" y="1287"/>
                    </a:lnTo>
                    <a:lnTo>
                      <a:pt x="12128" y="1310"/>
                    </a:lnTo>
                    <a:lnTo>
                      <a:pt x="12144" y="1332"/>
                    </a:lnTo>
                    <a:lnTo>
                      <a:pt x="12158" y="1355"/>
                    </a:lnTo>
                    <a:lnTo>
                      <a:pt x="12170" y="1379"/>
                    </a:lnTo>
                    <a:lnTo>
                      <a:pt x="12178" y="1402"/>
                    </a:lnTo>
                    <a:lnTo>
                      <a:pt x="12186" y="1426"/>
                    </a:lnTo>
                    <a:lnTo>
                      <a:pt x="12190" y="1450"/>
                    </a:lnTo>
                    <a:lnTo>
                      <a:pt x="12194" y="1474"/>
                    </a:lnTo>
                    <a:lnTo>
                      <a:pt x="12196" y="1498"/>
                    </a:lnTo>
                    <a:lnTo>
                      <a:pt x="12194" y="1523"/>
                    </a:lnTo>
                    <a:lnTo>
                      <a:pt x="12190" y="1546"/>
                    </a:lnTo>
                    <a:lnTo>
                      <a:pt x="12186" y="1571"/>
                    </a:lnTo>
                    <a:lnTo>
                      <a:pt x="12178" y="1594"/>
                    </a:lnTo>
                    <a:lnTo>
                      <a:pt x="12170" y="1617"/>
                    </a:lnTo>
                    <a:lnTo>
                      <a:pt x="12158" y="1641"/>
                    </a:lnTo>
                    <a:lnTo>
                      <a:pt x="12144" y="1664"/>
                    </a:lnTo>
                    <a:lnTo>
                      <a:pt x="12128" y="1687"/>
                    </a:lnTo>
                    <a:lnTo>
                      <a:pt x="12110" y="1709"/>
                    </a:lnTo>
                    <a:lnTo>
                      <a:pt x="12092" y="1732"/>
                    </a:lnTo>
                    <a:lnTo>
                      <a:pt x="12071" y="1753"/>
                    </a:lnTo>
                    <a:lnTo>
                      <a:pt x="12047" y="1773"/>
                    </a:lnTo>
                    <a:lnTo>
                      <a:pt x="12021" y="1794"/>
                    </a:lnTo>
                    <a:lnTo>
                      <a:pt x="11993" y="1814"/>
                    </a:lnTo>
                    <a:lnTo>
                      <a:pt x="11963" y="1833"/>
                    </a:lnTo>
                    <a:lnTo>
                      <a:pt x="11930" y="1852"/>
                    </a:lnTo>
                    <a:lnTo>
                      <a:pt x="11896" y="1869"/>
                    </a:lnTo>
                    <a:lnTo>
                      <a:pt x="11860" y="1886"/>
                    </a:lnTo>
                    <a:lnTo>
                      <a:pt x="11822" y="1902"/>
                    </a:lnTo>
                    <a:lnTo>
                      <a:pt x="11783" y="1917"/>
                    </a:lnTo>
                    <a:lnTo>
                      <a:pt x="11739" y="1931"/>
                    </a:lnTo>
                    <a:lnTo>
                      <a:pt x="11695" y="1945"/>
                    </a:lnTo>
                    <a:lnTo>
                      <a:pt x="11648" y="1957"/>
                    </a:lnTo>
                    <a:lnTo>
                      <a:pt x="11600" y="1968"/>
                    </a:lnTo>
                    <a:lnTo>
                      <a:pt x="11550" y="1977"/>
                    </a:lnTo>
                    <a:lnTo>
                      <a:pt x="11497" y="1986"/>
                    </a:lnTo>
                    <a:lnTo>
                      <a:pt x="11441" y="1995"/>
                    </a:lnTo>
                    <a:lnTo>
                      <a:pt x="11385" y="2001"/>
                    </a:lnTo>
                    <a:lnTo>
                      <a:pt x="11326" y="2006"/>
                    </a:lnTo>
                    <a:lnTo>
                      <a:pt x="11264" y="2009"/>
                    </a:lnTo>
                    <a:lnTo>
                      <a:pt x="11203" y="2011"/>
                    </a:lnTo>
                    <a:lnTo>
                      <a:pt x="11137" y="2012"/>
                    </a:lnTo>
                    <a:lnTo>
                      <a:pt x="11137" y="2012"/>
                    </a:lnTo>
                    <a:lnTo>
                      <a:pt x="1343" y="2012"/>
                    </a:lnTo>
                    <a:lnTo>
                      <a:pt x="1343" y="2012"/>
                    </a:lnTo>
                    <a:lnTo>
                      <a:pt x="1285" y="2013"/>
                    </a:lnTo>
                    <a:lnTo>
                      <a:pt x="1228" y="2015"/>
                    </a:lnTo>
                    <a:lnTo>
                      <a:pt x="1174" y="2019"/>
                    </a:lnTo>
                    <a:lnTo>
                      <a:pt x="1120" y="2025"/>
                    </a:lnTo>
                    <a:lnTo>
                      <a:pt x="1069" y="2032"/>
                    </a:lnTo>
                    <a:lnTo>
                      <a:pt x="1021" y="2041"/>
                    </a:lnTo>
                    <a:lnTo>
                      <a:pt x="973" y="2051"/>
                    </a:lnTo>
                    <a:lnTo>
                      <a:pt x="926" y="2062"/>
                    </a:lnTo>
                    <a:lnTo>
                      <a:pt x="882" y="2074"/>
                    </a:lnTo>
                    <a:lnTo>
                      <a:pt x="840" y="2087"/>
                    </a:lnTo>
                    <a:lnTo>
                      <a:pt x="799" y="2103"/>
                    </a:lnTo>
                    <a:lnTo>
                      <a:pt x="759" y="2118"/>
                    </a:lnTo>
                    <a:lnTo>
                      <a:pt x="723" y="2135"/>
                    </a:lnTo>
                    <a:lnTo>
                      <a:pt x="687" y="2154"/>
                    </a:lnTo>
                    <a:lnTo>
                      <a:pt x="654" y="2172"/>
                    </a:lnTo>
                    <a:lnTo>
                      <a:pt x="622" y="2192"/>
                    </a:lnTo>
                    <a:lnTo>
                      <a:pt x="590" y="2213"/>
                    </a:lnTo>
                    <a:lnTo>
                      <a:pt x="562" y="2234"/>
                    </a:lnTo>
                    <a:lnTo>
                      <a:pt x="536" y="2257"/>
                    </a:lnTo>
                    <a:lnTo>
                      <a:pt x="511" y="2280"/>
                    </a:lnTo>
                    <a:lnTo>
                      <a:pt x="489" y="2304"/>
                    </a:lnTo>
                    <a:lnTo>
                      <a:pt x="467" y="2327"/>
                    </a:lnTo>
                    <a:lnTo>
                      <a:pt x="447" y="2352"/>
                    </a:lnTo>
                    <a:lnTo>
                      <a:pt x="431" y="2377"/>
                    </a:lnTo>
                    <a:lnTo>
                      <a:pt x="415" y="2402"/>
                    </a:lnTo>
                    <a:lnTo>
                      <a:pt x="401" y="2429"/>
                    </a:lnTo>
                    <a:lnTo>
                      <a:pt x="390" y="2454"/>
                    </a:lnTo>
                    <a:lnTo>
                      <a:pt x="380" y="2481"/>
                    </a:lnTo>
                    <a:lnTo>
                      <a:pt x="372" y="2508"/>
                    </a:lnTo>
                    <a:lnTo>
                      <a:pt x="366" y="2535"/>
                    </a:lnTo>
                    <a:lnTo>
                      <a:pt x="362" y="2561"/>
                    </a:lnTo>
                    <a:lnTo>
                      <a:pt x="360" y="2589"/>
                    </a:lnTo>
                    <a:lnTo>
                      <a:pt x="360" y="2617"/>
                    </a:lnTo>
                    <a:lnTo>
                      <a:pt x="360" y="2643"/>
                    </a:lnTo>
                    <a:lnTo>
                      <a:pt x="364" y="2670"/>
                    </a:lnTo>
                    <a:lnTo>
                      <a:pt x="370" y="2697"/>
                    </a:lnTo>
                    <a:lnTo>
                      <a:pt x="378" y="2724"/>
                    </a:lnTo>
                    <a:lnTo>
                      <a:pt x="386" y="2749"/>
                    </a:lnTo>
                    <a:lnTo>
                      <a:pt x="397" y="2776"/>
                    </a:lnTo>
                    <a:lnTo>
                      <a:pt x="411" y="2801"/>
                    </a:lnTo>
                    <a:lnTo>
                      <a:pt x="427" y="2825"/>
                    </a:lnTo>
                    <a:lnTo>
                      <a:pt x="443" y="2851"/>
                    </a:lnTo>
                    <a:lnTo>
                      <a:pt x="463" y="2874"/>
                    </a:lnTo>
                    <a:lnTo>
                      <a:pt x="485" y="2898"/>
                    </a:lnTo>
                    <a:lnTo>
                      <a:pt x="507" y="2921"/>
                    </a:lnTo>
                    <a:lnTo>
                      <a:pt x="533" y="2944"/>
                    </a:lnTo>
                    <a:lnTo>
                      <a:pt x="560" y="2965"/>
                    </a:lnTo>
                    <a:lnTo>
                      <a:pt x="590" y="2986"/>
                    </a:lnTo>
                    <a:lnTo>
                      <a:pt x="622" y="3006"/>
                    </a:lnTo>
                    <a:lnTo>
                      <a:pt x="654" y="3024"/>
                    </a:lnTo>
                    <a:lnTo>
                      <a:pt x="689" y="3043"/>
                    </a:lnTo>
                    <a:lnTo>
                      <a:pt x="727" y="3060"/>
                    </a:lnTo>
                    <a:lnTo>
                      <a:pt x="767" y="3075"/>
                    </a:lnTo>
                    <a:lnTo>
                      <a:pt x="809" y="3091"/>
                    </a:lnTo>
                    <a:lnTo>
                      <a:pt x="852" y="3104"/>
                    </a:lnTo>
                    <a:lnTo>
                      <a:pt x="898" y="3116"/>
                    </a:lnTo>
                    <a:lnTo>
                      <a:pt x="948" y="3127"/>
                    </a:lnTo>
                    <a:lnTo>
                      <a:pt x="997" y="3137"/>
                    </a:lnTo>
                    <a:lnTo>
                      <a:pt x="1049" y="3146"/>
                    </a:lnTo>
                    <a:lnTo>
                      <a:pt x="1104" y="3153"/>
                    </a:lnTo>
                    <a:lnTo>
                      <a:pt x="1160" y="3159"/>
                    </a:lnTo>
                    <a:lnTo>
                      <a:pt x="1220" y="3163"/>
                    </a:lnTo>
                    <a:lnTo>
                      <a:pt x="1279" y="3165"/>
                    </a:lnTo>
                    <a:lnTo>
                      <a:pt x="1343" y="3166"/>
                    </a:lnTo>
                    <a:lnTo>
                      <a:pt x="1343" y="3166"/>
                    </a:lnTo>
                    <a:lnTo>
                      <a:pt x="5195" y="3166"/>
                    </a:lnTo>
                    <a:lnTo>
                      <a:pt x="5195" y="3166"/>
                    </a:lnTo>
                    <a:lnTo>
                      <a:pt x="5287" y="3167"/>
                    </a:lnTo>
                    <a:lnTo>
                      <a:pt x="5376" y="3168"/>
                    </a:lnTo>
                    <a:lnTo>
                      <a:pt x="5465" y="3172"/>
                    </a:lnTo>
                    <a:lnTo>
                      <a:pt x="5553" y="3177"/>
                    </a:lnTo>
                    <a:lnTo>
                      <a:pt x="5597" y="3180"/>
                    </a:lnTo>
                    <a:lnTo>
                      <a:pt x="5638" y="3185"/>
                    </a:lnTo>
                    <a:lnTo>
                      <a:pt x="5680" y="3189"/>
                    </a:lnTo>
                    <a:lnTo>
                      <a:pt x="5720" y="3196"/>
                    </a:lnTo>
                    <a:lnTo>
                      <a:pt x="5759" y="3202"/>
                    </a:lnTo>
                    <a:lnTo>
                      <a:pt x="5799" y="3209"/>
                    </a:lnTo>
                    <a:lnTo>
                      <a:pt x="5835" y="3216"/>
                    </a:lnTo>
                    <a:lnTo>
                      <a:pt x="5873" y="3225"/>
                    </a:lnTo>
                    <a:lnTo>
                      <a:pt x="5906" y="3234"/>
                    </a:lnTo>
                    <a:lnTo>
                      <a:pt x="5940" y="3245"/>
                    </a:lnTo>
                    <a:lnTo>
                      <a:pt x="5972" y="3257"/>
                    </a:lnTo>
                    <a:lnTo>
                      <a:pt x="6000" y="3270"/>
                    </a:lnTo>
                    <a:lnTo>
                      <a:pt x="6029" y="3283"/>
                    </a:lnTo>
                    <a:lnTo>
                      <a:pt x="6055" y="3299"/>
                    </a:lnTo>
                    <a:lnTo>
                      <a:pt x="6079" y="3314"/>
                    </a:lnTo>
                    <a:lnTo>
                      <a:pt x="6101" y="3331"/>
                    </a:lnTo>
                    <a:lnTo>
                      <a:pt x="6121" y="3349"/>
                    </a:lnTo>
                    <a:lnTo>
                      <a:pt x="6139" y="3369"/>
                    </a:lnTo>
                    <a:lnTo>
                      <a:pt x="6153" y="3390"/>
                    </a:lnTo>
                    <a:lnTo>
                      <a:pt x="6165" y="3413"/>
                    </a:lnTo>
                    <a:lnTo>
                      <a:pt x="6174" y="3436"/>
                    </a:lnTo>
                    <a:lnTo>
                      <a:pt x="6182" y="3462"/>
                    </a:lnTo>
                    <a:lnTo>
                      <a:pt x="6186" y="3488"/>
                    </a:lnTo>
                    <a:lnTo>
                      <a:pt x="6188" y="3517"/>
                    </a:lnTo>
                  </a:path>
                </a:pathLst>
              </a:custGeom>
              <a:noFill/>
              <a:ln w="377825">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9" name="Freeform 7"/>
              <p:cNvSpPr>
                <a:spLocks/>
              </p:cNvSpPr>
              <p:nvPr/>
            </p:nvSpPr>
            <p:spPr bwMode="auto">
              <a:xfrm>
                <a:off x="3214" y="445"/>
                <a:ext cx="592" cy="547"/>
              </a:xfrm>
              <a:custGeom>
                <a:avLst/>
                <a:gdLst>
                  <a:gd name="T0" fmla="*/ 395 w 1183"/>
                  <a:gd name="T1" fmla="*/ 513 h 547"/>
                  <a:gd name="T2" fmla="*/ 423 w 1183"/>
                  <a:gd name="T3" fmla="*/ 503 h 547"/>
                  <a:gd name="T4" fmla="*/ 421 w 1183"/>
                  <a:gd name="T5" fmla="*/ 461 h 547"/>
                  <a:gd name="T6" fmla="*/ 427 w 1183"/>
                  <a:gd name="T7" fmla="*/ 451 h 547"/>
                  <a:gd name="T8" fmla="*/ 468 w 1183"/>
                  <a:gd name="T9" fmla="*/ 438 h 547"/>
                  <a:gd name="T10" fmla="*/ 478 w 1183"/>
                  <a:gd name="T11" fmla="*/ 427 h 547"/>
                  <a:gd name="T12" fmla="*/ 470 w 1183"/>
                  <a:gd name="T13" fmla="*/ 394 h 547"/>
                  <a:gd name="T14" fmla="*/ 474 w 1183"/>
                  <a:gd name="T15" fmla="*/ 384 h 547"/>
                  <a:gd name="T16" fmla="*/ 522 w 1183"/>
                  <a:gd name="T17" fmla="*/ 382 h 547"/>
                  <a:gd name="T18" fmla="*/ 599 w 1183"/>
                  <a:gd name="T19" fmla="*/ 367 h 547"/>
                  <a:gd name="T20" fmla="*/ 687 w 1183"/>
                  <a:gd name="T21" fmla="*/ 333 h 547"/>
                  <a:gd name="T22" fmla="*/ 701 w 1183"/>
                  <a:gd name="T23" fmla="*/ 336 h 547"/>
                  <a:gd name="T24" fmla="*/ 740 w 1183"/>
                  <a:gd name="T25" fmla="*/ 346 h 547"/>
                  <a:gd name="T26" fmla="*/ 784 w 1183"/>
                  <a:gd name="T27" fmla="*/ 338 h 547"/>
                  <a:gd name="T28" fmla="*/ 800 w 1183"/>
                  <a:gd name="T29" fmla="*/ 343 h 547"/>
                  <a:gd name="T30" fmla="*/ 838 w 1183"/>
                  <a:gd name="T31" fmla="*/ 348 h 547"/>
                  <a:gd name="T32" fmla="*/ 859 w 1183"/>
                  <a:gd name="T33" fmla="*/ 338 h 547"/>
                  <a:gd name="T34" fmla="*/ 893 w 1183"/>
                  <a:gd name="T35" fmla="*/ 310 h 547"/>
                  <a:gd name="T36" fmla="*/ 923 w 1183"/>
                  <a:gd name="T37" fmla="*/ 292 h 547"/>
                  <a:gd name="T38" fmla="*/ 957 w 1183"/>
                  <a:gd name="T39" fmla="*/ 266 h 547"/>
                  <a:gd name="T40" fmla="*/ 1008 w 1183"/>
                  <a:gd name="T41" fmla="*/ 251 h 547"/>
                  <a:gd name="T42" fmla="*/ 1026 w 1183"/>
                  <a:gd name="T43" fmla="*/ 238 h 547"/>
                  <a:gd name="T44" fmla="*/ 1022 w 1183"/>
                  <a:gd name="T45" fmla="*/ 216 h 547"/>
                  <a:gd name="T46" fmla="*/ 975 w 1183"/>
                  <a:gd name="T47" fmla="*/ 196 h 547"/>
                  <a:gd name="T48" fmla="*/ 959 w 1183"/>
                  <a:gd name="T49" fmla="*/ 186 h 547"/>
                  <a:gd name="T50" fmla="*/ 883 w 1183"/>
                  <a:gd name="T51" fmla="*/ 156 h 547"/>
                  <a:gd name="T52" fmla="*/ 871 w 1183"/>
                  <a:gd name="T53" fmla="*/ 142 h 547"/>
                  <a:gd name="T54" fmla="*/ 933 w 1183"/>
                  <a:gd name="T55" fmla="*/ 119 h 547"/>
                  <a:gd name="T56" fmla="*/ 985 w 1183"/>
                  <a:gd name="T57" fmla="*/ 108 h 547"/>
                  <a:gd name="T58" fmla="*/ 1052 w 1183"/>
                  <a:gd name="T59" fmla="*/ 88 h 547"/>
                  <a:gd name="T60" fmla="*/ 1096 w 1183"/>
                  <a:gd name="T61" fmla="*/ 73 h 547"/>
                  <a:gd name="T62" fmla="*/ 1140 w 1183"/>
                  <a:gd name="T63" fmla="*/ 59 h 547"/>
                  <a:gd name="T64" fmla="*/ 1175 w 1183"/>
                  <a:gd name="T65" fmla="*/ 42 h 547"/>
                  <a:gd name="T66" fmla="*/ 1183 w 1183"/>
                  <a:gd name="T67" fmla="*/ 22 h 547"/>
                  <a:gd name="T68" fmla="*/ 1167 w 1183"/>
                  <a:gd name="T69" fmla="*/ 0 h 547"/>
                  <a:gd name="T70" fmla="*/ 1151 w 1183"/>
                  <a:gd name="T71" fmla="*/ 2 h 547"/>
                  <a:gd name="T72" fmla="*/ 1076 w 1183"/>
                  <a:gd name="T73" fmla="*/ 14 h 547"/>
                  <a:gd name="T74" fmla="*/ 1042 w 1183"/>
                  <a:gd name="T75" fmla="*/ 21 h 547"/>
                  <a:gd name="T76" fmla="*/ 983 w 1183"/>
                  <a:gd name="T77" fmla="*/ 34 h 547"/>
                  <a:gd name="T78" fmla="*/ 903 w 1183"/>
                  <a:gd name="T79" fmla="*/ 44 h 547"/>
                  <a:gd name="T80" fmla="*/ 893 w 1183"/>
                  <a:gd name="T81" fmla="*/ 48 h 547"/>
                  <a:gd name="T82" fmla="*/ 877 w 1183"/>
                  <a:gd name="T83" fmla="*/ 49 h 547"/>
                  <a:gd name="T84" fmla="*/ 840 w 1183"/>
                  <a:gd name="T85" fmla="*/ 57 h 547"/>
                  <a:gd name="T86" fmla="*/ 752 w 1183"/>
                  <a:gd name="T87" fmla="*/ 74 h 547"/>
                  <a:gd name="T88" fmla="*/ 647 w 1183"/>
                  <a:gd name="T89" fmla="*/ 90 h 547"/>
                  <a:gd name="T90" fmla="*/ 585 w 1183"/>
                  <a:gd name="T91" fmla="*/ 97 h 547"/>
                  <a:gd name="T92" fmla="*/ 490 w 1183"/>
                  <a:gd name="T93" fmla="*/ 146 h 547"/>
                  <a:gd name="T94" fmla="*/ 353 w 1183"/>
                  <a:gd name="T95" fmla="*/ 222 h 547"/>
                  <a:gd name="T96" fmla="*/ 337 w 1183"/>
                  <a:gd name="T97" fmla="*/ 222 h 547"/>
                  <a:gd name="T98" fmla="*/ 317 w 1183"/>
                  <a:gd name="T99" fmla="*/ 216 h 547"/>
                  <a:gd name="T100" fmla="*/ 256 w 1183"/>
                  <a:gd name="T101" fmla="*/ 226 h 547"/>
                  <a:gd name="T102" fmla="*/ 234 w 1183"/>
                  <a:gd name="T103" fmla="*/ 226 h 547"/>
                  <a:gd name="T104" fmla="*/ 212 w 1183"/>
                  <a:gd name="T105" fmla="*/ 220 h 547"/>
                  <a:gd name="T106" fmla="*/ 91 w 1183"/>
                  <a:gd name="T107" fmla="*/ 248 h 547"/>
                  <a:gd name="T108" fmla="*/ 8 w 1183"/>
                  <a:gd name="T109" fmla="*/ 264 h 547"/>
                  <a:gd name="T110" fmla="*/ 0 w 1183"/>
                  <a:gd name="T111" fmla="*/ 274 h 547"/>
                  <a:gd name="T112" fmla="*/ 210 w 1183"/>
                  <a:gd name="T113" fmla="*/ 544 h 547"/>
                  <a:gd name="T114" fmla="*/ 228 w 1183"/>
                  <a:gd name="T115" fmla="*/ 54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3" h="547">
                    <a:moveTo>
                      <a:pt x="228" y="546"/>
                    </a:moveTo>
                    <a:lnTo>
                      <a:pt x="228" y="546"/>
                    </a:lnTo>
                    <a:lnTo>
                      <a:pt x="295" y="532"/>
                    </a:lnTo>
                    <a:lnTo>
                      <a:pt x="395" y="513"/>
                    </a:lnTo>
                    <a:lnTo>
                      <a:pt x="395" y="513"/>
                    </a:lnTo>
                    <a:lnTo>
                      <a:pt x="407" y="510"/>
                    </a:lnTo>
                    <a:lnTo>
                      <a:pt x="417" y="507"/>
                    </a:lnTo>
                    <a:lnTo>
                      <a:pt x="423" y="503"/>
                    </a:lnTo>
                    <a:lnTo>
                      <a:pt x="427" y="497"/>
                    </a:lnTo>
                    <a:lnTo>
                      <a:pt x="429" y="491"/>
                    </a:lnTo>
                    <a:lnTo>
                      <a:pt x="429" y="483"/>
                    </a:lnTo>
                    <a:lnTo>
                      <a:pt x="421" y="461"/>
                    </a:lnTo>
                    <a:lnTo>
                      <a:pt x="421" y="461"/>
                    </a:lnTo>
                    <a:lnTo>
                      <a:pt x="421" y="457"/>
                    </a:lnTo>
                    <a:lnTo>
                      <a:pt x="423" y="453"/>
                    </a:lnTo>
                    <a:lnTo>
                      <a:pt x="427" y="451"/>
                    </a:lnTo>
                    <a:lnTo>
                      <a:pt x="433" y="449"/>
                    </a:lnTo>
                    <a:lnTo>
                      <a:pt x="448" y="444"/>
                    </a:lnTo>
                    <a:lnTo>
                      <a:pt x="458" y="442"/>
                    </a:lnTo>
                    <a:lnTo>
                      <a:pt x="468" y="438"/>
                    </a:lnTo>
                    <a:lnTo>
                      <a:pt x="468" y="438"/>
                    </a:lnTo>
                    <a:lnTo>
                      <a:pt x="472" y="436"/>
                    </a:lnTo>
                    <a:lnTo>
                      <a:pt x="474" y="433"/>
                    </a:lnTo>
                    <a:lnTo>
                      <a:pt x="478" y="427"/>
                    </a:lnTo>
                    <a:lnTo>
                      <a:pt x="478" y="419"/>
                    </a:lnTo>
                    <a:lnTo>
                      <a:pt x="478" y="412"/>
                    </a:lnTo>
                    <a:lnTo>
                      <a:pt x="474" y="399"/>
                    </a:lnTo>
                    <a:lnTo>
                      <a:pt x="470" y="394"/>
                    </a:lnTo>
                    <a:lnTo>
                      <a:pt x="470" y="394"/>
                    </a:lnTo>
                    <a:lnTo>
                      <a:pt x="468" y="388"/>
                    </a:lnTo>
                    <a:lnTo>
                      <a:pt x="470" y="386"/>
                    </a:lnTo>
                    <a:lnTo>
                      <a:pt x="474" y="384"/>
                    </a:lnTo>
                    <a:lnTo>
                      <a:pt x="478" y="384"/>
                    </a:lnTo>
                    <a:lnTo>
                      <a:pt x="478" y="384"/>
                    </a:lnTo>
                    <a:lnTo>
                      <a:pt x="500" y="383"/>
                    </a:lnTo>
                    <a:lnTo>
                      <a:pt x="522" y="382"/>
                    </a:lnTo>
                    <a:lnTo>
                      <a:pt x="544" y="379"/>
                    </a:lnTo>
                    <a:lnTo>
                      <a:pt x="564" y="376"/>
                    </a:lnTo>
                    <a:lnTo>
                      <a:pt x="581" y="372"/>
                    </a:lnTo>
                    <a:lnTo>
                      <a:pt x="599" y="367"/>
                    </a:lnTo>
                    <a:lnTo>
                      <a:pt x="629" y="357"/>
                    </a:lnTo>
                    <a:lnTo>
                      <a:pt x="655" y="347"/>
                    </a:lnTo>
                    <a:lnTo>
                      <a:pt x="675" y="338"/>
                    </a:lnTo>
                    <a:lnTo>
                      <a:pt x="687" y="333"/>
                    </a:lnTo>
                    <a:lnTo>
                      <a:pt x="691" y="332"/>
                    </a:lnTo>
                    <a:lnTo>
                      <a:pt x="695" y="333"/>
                    </a:lnTo>
                    <a:lnTo>
                      <a:pt x="695" y="333"/>
                    </a:lnTo>
                    <a:lnTo>
                      <a:pt x="701" y="336"/>
                    </a:lnTo>
                    <a:lnTo>
                      <a:pt x="709" y="340"/>
                    </a:lnTo>
                    <a:lnTo>
                      <a:pt x="718" y="343"/>
                    </a:lnTo>
                    <a:lnTo>
                      <a:pt x="726" y="345"/>
                    </a:lnTo>
                    <a:lnTo>
                      <a:pt x="740" y="346"/>
                    </a:lnTo>
                    <a:lnTo>
                      <a:pt x="756" y="346"/>
                    </a:lnTo>
                    <a:lnTo>
                      <a:pt x="768" y="344"/>
                    </a:lnTo>
                    <a:lnTo>
                      <a:pt x="778" y="342"/>
                    </a:lnTo>
                    <a:lnTo>
                      <a:pt x="784" y="338"/>
                    </a:lnTo>
                    <a:lnTo>
                      <a:pt x="788" y="334"/>
                    </a:lnTo>
                    <a:lnTo>
                      <a:pt x="788" y="334"/>
                    </a:lnTo>
                    <a:lnTo>
                      <a:pt x="792" y="339"/>
                    </a:lnTo>
                    <a:lnTo>
                      <a:pt x="800" y="343"/>
                    </a:lnTo>
                    <a:lnTo>
                      <a:pt x="808" y="345"/>
                    </a:lnTo>
                    <a:lnTo>
                      <a:pt x="818" y="347"/>
                    </a:lnTo>
                    <a:lnTo>
                      <a:pt x="828" y="348"/>
                    </a:lnTo>
                    <a:lnTo>
                      <a:pt x="838" y="348"/>
                    </a:lnTo>
                    <a:lnTo>
                      <a:pt x="846" y="347"/>
                    </a:lnTo>
                    <a:lnTo>
                      <a:pt x="850" y="345"/>
                    </a:lnTo>
                    <a:lnTo>
                      <a:pt x="850" y="345"/>
                    </a:lnTo>
                    <a:lnTo>
                      <a:pt x="859" y="338"/>
                    </a:lnTo>
                    <a:lnTo>
                      <a:pt x="867" y="332"/>
                    </a:lnTo>
                    <a:lnTo>
                      <a:pt x="877" y="322"/>
                    </a:lnTo>
                    <a:lnTo>
                      <a:pt x="887" y="314"/>
                    </a:lnTo>
                    <a:lnTo>
                      <a:pt x="893" y="310"/>
                    </a:lnTo>
                    <a:lnTo>
                      <a:pt x="901" y="306"/>
                    </a:lnTo>
                    <a:lnTo>
                      <a:pt x="901" y="306"/>
                    </a:lnTo>
                    <a:lnTo>
                      <a:pt x="915" y="299"/>
                    </a:lnTo>
                    <a:lnTo>
                      <a:pt x="923" y="292"/>
                    </a:lnTo>
                    <a:lnTo>
                      <a:pt x="935" y="280"/>
                    </a:lnTo>
                    <a:lnTo>
                      <a:pt x="939" y="275"/>
                    </a:lnTo>
                    <a:lnTo>
                      <a:pt x="947" y="271"/>
                    </a:lnTo>
                    <a:lnTo>
                      <a:pt x="957" y="266"/>
                    </a:lnTo>
                    <a:lnTo>
                      <a:pt x="971" y="262"/>
                    </a:lnTo>
                    <a:lnTo>
                      <a:pt x="971" y="262"/>
                    </a:lnTo>
                    <a:lnTo>
                      <a:pt x="995" y="256"/>
                    </a:lnTo>
                    <a:lnTo>
                      <a:pt x="1008" y="251"/>
                    </a:lnTo>
                    <a:lnTo>
                      <a:pt x="1016" y="247"/>
                    </a:lnTo>
                    <a:lnTo>
                      <a:pt x="1022" y="243"/>
                    </a:lnTo>
                    <a:lnTo>
                      <a:pt x="1022" y="243"/>
                    </a:lnTo>
                    <a:lnTo>
                      <a:pt x="1026" y="238"/>
                    </a:lnTo>
                    <a:lnTo>
                      <a:pt x="1028" y="232"/>
                    </a:lnTo>
                    <a:lnTo>
                      <a:pt x="1028" y="228"/>
                    </a:lnTo>
                    <a:lnTo>
                      <a:pt x="1026" y="224"/>
                    </a:lnTo>
                    <a:lnTo>
                      <a:pt x="1022" y="216"/>
                    </a:lnTo>
                    <a:lnTo>
                      <a:pt x="1012" y="209"/>
                    </a:lnTo>
                    <a:lnTo>
                      <a:pt x="1000" y="204"/>
                    </a:lnTo>
                    <a:lnTo>
                      <a:pt x="989" y="199"/>
                    </a:lnTo>
                    <a:lnTo>
                      <a:pt x="975" y="196"/>
                    </a:lnTo>
                    <a:lnTo>
                      <a:pt x="963" y="194"/>
                    </a:lnTo>
                    <a:lnTo>
                      <a:pt x="963" y="194"/>
                    </a:lnTo>
                    <a:lnTo>
                      <a:pt x="961" y="190"/>
                    </a:lnTo>
                    <a:lnTo>
                      <a:pt x="959" y="186"/>
                    </a:lnTo>
                    <a:lnTo>
                      <a:pt x="947" y="178"/>
                    </a:lnTo>
                    <a:lnTo>
                      <a:pt x="933" y="172"/>
                    </a:lnTo>
                    <a:lnTo>
                      <a:pt x="917" y="166"/>
                    </a:lnTo>
                    <a:lnTo>
                      <a:pt x="883" y="156"/>
                    </a:lnTo>
                    <a:lnTo>
                      <a:pt x="867" y="151"/>
                    </a:lnTo>
                    <a:lnTo>
                      <a:pt x="858" y="146"/>
                    </a:lnTo>
                    <a:lnTo>
                      <a:pt x="858" y="146"/>
                    </a:lnTo>
                    <a:lnTo>
                      <a:pt x="871" y="142"/>
                    </a:lnTo>
                    <a:lnTo>
                      <a:pt x="887" y="137"/>
                    </a:lnTo>
                    <a:lnTo>
                      <a:pt x="909" y="129"/>
                    </a:lnTo>
                    <a:lnTo>
                      <a:pt x="933" y="119"/>
                    </a:lnTo>
                    <a:lnTo>
                      <a:pt x="933" y="119"/>
                    </a:lnTo>
                    <a:lnTo>
                      <a:pt x="943" y="115"/>
                    </a:lnTo>
                    <a:lnTo>
                      <a:pt x="953" y="114"/>
                    </a:lnTo>
                    <a:lnTo>
                      <a:pt x="965" y="113"/>
                    </a:lnTo>
                    <a:lnTo>
                      <a:pt x="985" y="108"/>
                    </a:lnTo>
                    <a:lnTo>
                      <a:pt x="985" y="108"/>
                    </a:lnTo>
                    <a:lnTo>
                      <a:pt x="1016" y="100"/>
                    </a:lnTo>
                    <a:lnTo>
                      <a:pt x="1036" y="93"/>
                    </a:lnTo>
                    <a:lnTo>
                      <a:pt x="1052" y="88"/>
                    </a:lnTo>
                    <a:lnTo>
                      <a:pt x="1062" y="83"/>
                    </a:lnTo>
                    <a:lnTo>
                      <a:pt x="1062" y="83"/>
                    </a:lnTo>
                    <a:lnTo>
                      <a:pt x="1074" y="78"/>
                    </a:lnTo>
                    <a:lnTo>
                      <a:pt x="1096" y="73"/>
                    </a:lnTo>
                    <a:lnTo>
                      <a:pt x="1120" y="66"/>
                    </a:lnTo>
                    <a:lnTo>
                      <a:pt x="1130" y="63"/>
                    </a:lnTo>
                    <a:lnTo>
                      <a:pt x="1140" y="59"/>
                    </a:lnTo>
                    <a:lnTo>
                      <a:pt x="1140" y="59"/>
                    </a:lnTo>
                    <a:lnTo>
                      <a:pt x="1151" y="55"/>
                    </a:lnTo>
                    <a:lnTo>
                      <a:pt x="1161" y="51"/>
                    </a:lnTo>
                    <a:lnTo>
                      <a:pt x="1169" y="46"/>
                    </a:lnTo>
                    <a:lnTo>
                      <a:pt x="1175" y="42"/>
                    </a:lnTo>
                    <a:lnTo>
                      <a:pt x="1179" y="37"/>
                    </a:lnTo>
                    <a:lnTo>
                      <a:pt x="1183" y="32"/>
                    </a:lnTo>
                    <a:lnTo>
                      <a:pt x="1183" y="28"/>
                    </a:lnTo>
                    <a:lnTo>
                      <a:pt x="1183" y="22"/>
                    </a:lnTo>
                    <a:lnTo>
                      <a:pt x="1181" y="14"/>
                    </a:lnTo>
                    <a:lnTo>
                      <a:pt x="1175" y="8"/>
                    </a:lnTo>
                    <a:lnTo>
                      <a:pt x="1167" y="0"/>
                    </a:lnTo>
                    <a:lnTo>
                      <a:pt x="1167" y="0"/>
                    </a:lnTo>
                    <a:lnTo>
                      <a:pt x="1167" y="0"/>
                    </a:lnTo>
                    <a:lnTo>
                      <a:pt x="1163" y="0"/>
                    </a:lnTo>
                    <a:lnTo>
                      <a:pt x="1151" y="2"/>
                    </a:lnTo>
                    <a:lnTo>
                      <a:pt x="1151" y="2"/>
                    </a:lnTo>
                    <a:lnTo>
                      <a:pt x="1134" y="5"/>
                    </a:lnTo>
                    <a:lnTo>
                      <a:pt x="1110" y="8"/>
                    </a:lnTo>
                    <a:lnTo>
                      <a:pt x="1086" y="12"/>
                    </a:lnTo>
                    <a:lnTo>
                      <a:pt x="1076" y="14"/>
                    </a:lnTo>
                    <a:lnTo>
                      <a:pt x="1064" y="17"/>
                    </a:lnTo>
                    <a:lnTo>
                      <a:pt x="1064" y="17"/>
                    </a:lnTo>
                    <a:lnTo>
                      <a:pt x="1054" y="19"/>
                    </a:lnTo>
                    <a:lnTo>
                      <a:pt x="1042" y="21"/>
                    </a:lnTo>
                    <a:lnTo>
                      <a:pt x="1026" y="24"/>
                    </a:lnTo>
                    <a:lnTo>
                      <a:pt x="1008" y="30"/>
                    </a:lnTo>
                    <a:lnTo>
                      <a:pt x="1008" y="30"/>
                    </a:lnTo>
                    <a:lnTo>
                      <a:pt x="983" y="34"/>
                    </a:lnTo>
                    <a:lnTo>
                      <a:pt x="959" y="38"/>
                    </a:lnTo>
                    <a:lnTo>
                      <a:pt x="933" y="42"/>
                    </a:lnTo>
                    <a:lnTo>
                      <a:pt x="919" y="44"/>
                    </a:lnTo>
                    <a:lnTo>
                      <a:pt x="903" y="44"/>
                    </a:lnTo>
                    <a:lnTo>
                      <a:pt x="903" y="44"/>
                    </a:lnTo>
                    <a:lnTo>
                      <a:pt x="899" y="45"/>
                    </a:lnTo>
                    <a:lnTo>
                      <a:pt x="897" y="46"/>
                    </a:lnTo>
                    <a:lnTo>
                      <a:pt x="893" y="48"/>
                    </a:lnTo>
                    <a:lnTo>
                      <a:pt x="885" y="49"/>
                    </a:lnTo>
                    <a:lnTo>
                      <a:pt x="885" y="49"/>
                    </a:lnTo>
                    <a:lnTo>
                      <a:pt x="881" y="50"/>
                    </a:lnTo>
                    <a:lnTo>
                      <a:pt x="877" y="49"/>
                    </a:lnTo>
                    <a:lnTo>
                      <a:pt x="869" y="50"/>
                    </a:lnTo>
                    <a:lnTo>
                      <a:pt x="858" y="53"/>
                    </a:lnTo>
                    <a:lnTo>
                      <a:pt x="858" y="53"/>
                    </a:lnTo>
                    <a:lnTo>
                      <a:pt x="840" y="57"/>
                    </a:lnTo>
                    <a:lnTo>
                      <a:pt x="818" y="62"/>
                    </a:lnTo>
                    <a:lnTo>
                      <a:pt x="774" y="70"/>
                    </a:lnTo>
                    <a:lnTo>
                      <a:pt x="774" y="70"/>
                    </a:lnTo>
                    <a:lnTo>
                      <a:pt x="752" y="74"/>
                    </a:lnTo>
                    <a:lnTo>
                      <a:pt x="726" y="77"/>
                    </a:lnTo>
                    <a:lnTo>
                      <a:pt x="693" y="83"/>
                    </a:lnTo>
                    <a:lnTo>
                      <a:pt x="647" y="90"/>
                    </a:lnTo>
                    <a:lnTo>
                      <a:pt x="647" y="90"/>
                    </a:lnTo>
                    <a:lnTo>
                      <a:pt x="623" y="92"/>
                    </a:lnTo>
                    <a:lnTo>
                      <a:pt x="603" y="94"/>
                    </a:lnTo>
                    <a:lnTo>
                      <a:pt x="593" y="95"/>
                    </a:lnTo>
                    <a:lnTo>
                      <a:pt x="585" y="97"/>
                    </a:lnTo>
                    <a:lnTo>
                      <a:pt x="577" y="99"/>
                    </a:lnTo>
                    <a:lnTo>
                      <a:pt x="572" y="102"/>
                    </a:lnTo>
                    <a:lnTo>
                      <a:pt x="572" y="102"/>
                    </a:lnTo>
                    <a:lnTo>
                      <a:pt x="490" y="146"/>
                    </a:lnTo>
                    <a:lnTo>
                      <a:pt x="427" y="181"/>
                    </a:lnTo>
                    <a:lnTo>
                      <a:pt x="355" y="221"/>
                    </a:lnTo>
                    <a:lnTo>
                      <a:pt x="355" y="221"/>
                    </a:lnTo>
                    <a:lnTo>
                      <a:pt x="353" y="222"/>
                    </a:lnTo>
                    <a:lnTo>
                      <a:pt x="347" y="223"/>
                    </a:lnTo>
                    <a:lnTo>
                      <a:pt x="345" y="224"/>
                    </a:lnTo>
                    <a:lnTo>
                      <a:pt x="341" y="223"/>
                    </a:lnTo>
                    <a:lnTo>
                      <a:pt x="337" y="222"/>
                    </a:lnTo>
                    <a:lnTo>
                      <a:pt x="331" y="220"/>
                    </a:lnTo>
                    <a:lnTo>
                      <a:pt x="331" y="220"/>
                    </a:lnTo>
                    <a:lnTo>
                      <a:pt x="323" y="217"/>
                    </a:lnTo>
                    <a:lnTo>
                      <a:pt x="317" y="216"/>
                    </a:lnTo>
                    <a:lnTo>
                      <a:pt x="309" y="215"/>
                    </a:lnTo>
                    <a:lnTo>
                      <a:pt x="303" y="216"/>
                    </a:lnTo>
                    <a:lnTo>
                      <a:pt x="286" y="220"/>
                    </a:lnTo>
                    <a:lnTo>
                      <a:pt x="256" y="226"/>
                    </a:lnTo>
                    <a:lnTo>
                      <a:pt x="256" y="226"/>
                    </a:lnTo>
                    <a:lnTo>
                      <a:pt x="246" y="227"/>
                    </a:lnTo>
                    <a:lnTo>
                      <a:pt x="238" y="227"/>
                    </a:lnTo>
                    <a:lnTo>
                      <a:pt x="234" y="226"/>
                    </a:lnTo>
                    <a:lnTo>
                      <a:pt x="228" y="223"/>
                    </a:lnTo>
                    <a:lnTo>
                      <a:pt x="224" y="222"/>
                    </a:lnTo>
                    <a:lnTo>
                      <a:pt x="220" y="220"/>
                    </a:lnTo>
                    <a:lnTo>
                      <a:pt x="212" y="220"/>
                    </a:lnTo>
                    <a:lnTo>
                      <a:pt x="200" y="222"/>
                    </a:lnTo>
                    <a:lnTo>
                      <a:pt x="200" y="222"/>
                    </a:lnTo>
                    <a:lnTo>
                      <a:pt x="129" y="239"/>
                    </a:lnTo>
                    <a:lnTo>
                      <a:pt x="91" y="248"/>
                    </a:lnTo>
                    <a:lnTo>
                      <a:pt x="37" y="258"/>
                    </a:lnTo>
                    <a:lnTo>
                      <a:pt x="37" y="258"/>
                    </a:lnTo>
                    <a:lnTo>
                      <a:pt x="15" y="263"/>
                    </a:lnTo>
                    <a:lnTo>
                      <a:pt x="8" y="264"/>
                    </a:lnTo>
                    <a:lnTo>
                      <a:pt x="4" y="266"/>
                    </a:lnTo>
                    <a:lnTo>
                      <a:pt x="0" y="268"/>
                    </a:lnTo>
                    <a:lnTo>
                      <a:pt x="0" y="271"/>
                    </a:lnTo>
                    <a:lnTo>
                      <a:pt x="0" y="274"/>
                    </a:lnTo>
                    <a:lnTo>
                      <a:pt x="2" y="279"/>
                    </a:lnTo>
                    <a:lnTo>
                      <a:pt x="208" y="541"/>
                    </a:lnTo>
                    <a:lnTo>
                      <a:pt x="208" y="541"/>
                    </a:lnTo>
                    <a:lnTo>
                      <a:pt x="210" y="544"/>
                    </a:lnTo>
                    <a:lnTo>
                      <a:pt x="214" y="546"/>
                    </a:lnTo>
                    <a:lnTo>
                      <a:pt x="220" y="547"/>
                    </a:lnTo>
                    <a:lnTo>
                      <a:pt x="228" y="546"/>
                    </a:lnTo>
                    <a:lnTo>
                      <a:pt x="228" y="54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0" name="Freeform 8"/>
              <p:cNvSpPr>
                <a:spLocks/>
              </p:cNvSpPr>
              <p:nvPr/>
            </p:nvSpPr>
            <p:spPr bwMode="auto">
              <a:xfrm>
                <a:off x="3779" y="453"/>
                <a:ext cx="36" cy="19"/>
              </a:xfrm>
              <a:custGeom>
                <a:avLst/>
                <a:gdLst>
                  <a:gd name="T0" fmla="*/ 69 w 71"/>
                  <a:gd name="T1" fmla="*/ 0 h 19"/>
                  <a:gd name="T2" fmla="*/ 69 w 71"/>
                  <a:gd name="T3" fmla="*/ 0 h 19"/>
                  <a:gd name="T4" fmla="*/ 71 w 71"/>
                  <a:gd name="T5" fmla="*/ 4 h 19"/>
                  <a:gd name="T6" fmla="*/ 67 w 71"/>
                  <a:gd name="T7" fmla="*/ 7 h 19"/>
                  <a:gd name="T8" fmla="*/ 61 w 71"/>
                  <a:gd name="T9" fmla="*/ 10 h 19"/>
                  <a:gd name="T10" fmla="*/ 53 w 71"/>
                  <a:gd name="T11" fmla="*/ 13 h 19"/>
                  <a:gd name="T12" fmla="*/ 36 w 71"/>
                  <a:gd name="T13" fmla="*/ 17 h 19"/>
                  <a:gd name="T14" fmla="*/ 18 w 71"/>
                  <a:gd name="T15" fmla="*/ 19 h 19"/>
                  <a:gd name="T16" fmla="*/ 18 w 71"/>
                  <a:gd name="T17" fmla="*/ 19 h 19"/>
                  <a:gd name="T18" fmla="*/ 14 w 71"/>
                  <a:gd name="T19" fmla="*/ 19 h 19"/>
                  <a:gd name="T20" fmla="*/ 10 w 71"/>
                  <a:gd name="T21" fmla="*/ 19 h 19"/>
                  <a:gd name="T22" fmla="*/ 2 w 71"/>
                  <a:gd name="T23" fmla="*/ 17 h 19"/>
                  <a:gd name="T24" fmla="*/ 0 w 71"/>
                  <a:gd name="T25" fmla="*/ 14 h 19"/>
                  <a:gd name="T26" fmla="*/ 0 w 71"/>
                  <a:gd name="T27" fmla="*/ 12 h 19"/>
                  <a:gd name="T28" fmla="*/ 0 w 71"/>
                  <a:gd name="T29" fmla="*/ 11 h 19"/>
                  <a:gd name="T30" fmla="*/ 2 w 71"/>
                  <a:gd name="T31" fmla="*/ 9 h 19"/>
                  <a:gd name="T32" fmla="*/ 65 w 71"/>
                  <a:gd name="T33" fmla="*/ 0 h 19"/>
                  <a:gd name="T34" fmla="*/ 65 w 71"/>
                  <a:gd name="T35" fmla="*/ 0 h 19"/>
                  <a:gd name="T36" fmla="*/ 69 w 71"/>
                  <a:gd name="T37" fmla="*/ 0 h 19"/>
                  <a:gd name="T38" fmla="*/ 69 w 71"/>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19">
                    <a:moveTo>
                      <a:pt x="69" y="0"/>
                    </a:moveTo>
                    <a:lnTo>
                      <a:pt x="69" y="0"/>
                    </a:lnTo>
                    <a:lnTo>
                      <a:pt x="71" y="4"/>
                    </a:lnTo>
                    <a:lnTo>
                      <a:pt x="67" y="7"/>
                    </a:lnTo>
                    <a:lnTo>
                      <a:pt x="61" y="10"/>
                    </a:lnTo>
                    <a:lnTo>
                      <a:pt x="53" y="13"/>
                    </a:lnTo>
                    <a:lnTo>
                      <a:pt x="36" y="17"/>
                    </a:lnTo>
                    <a:lnTo>
                      <a:pt x="18" y="19"/>
                    </a:lnTo>
                    <a:lnTo>
                      <a:pt x="18" y="19"/>
                    </a:lnTo>
                    <a:lnTo>
                      <a:pt x="14" y="19"/>
                    </a:lnTo>
                    <a:lnTo>
                      <a:pt x="10" y="19"/>
                    </a:lnTo>
                    <a:lnTo>
                      <a:pt x="2" y="17"/>
                    </a:lnTo>
                    <a:lnTo>
                      <a:pt x="0" y="14"/>
                    </a:lnTo>
                    <a:lnTo>
                      <a:pt x="0" y="12"/>
                    </a:lnTo>
                    <a:lnTo>
                      <a:pt x="0" y="11"/>
                    </a:lnTo>
                    <a:lnTo>
                      <a:pt x="2" y="9"/>
                    </a:lnTo>
                    <a:lnTo>
                      <a:pt x="65" y="0"/>
                    </a:lnTo>
                    <a:lnTo>
                      <a:pt x="65" y="0"/>
                    </a:lnTo>
                    <a:lnTo>
                      <a:pt x="69"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1" name="Freeform 9"/>
              <p:cNvSpPr>
                <a:spLocks/>
              </p:cNvSpPr>
              <p:nvPr/>
            </p:nvSpPr>
            <p:spPr bwMode="auto">
              <a:xfrm>
                <a:off x="3402" y="467"/>
                <a:ext cx="415" cy="287"/>
              </a:xfrm>
              <a:custGeom>
                <a:avLst/>
                <a:gdLst>
                  <a:gd name="T0" fmla="*/ 578 w 830"/>
                  <a:gd name="T1" fmla="*/ 199 h 287"/>
                  <a:gd name="T2" fmla="*/ 556 w 830"/>
                  <a:gd name="T3" fmla="*/ 204 h 287"/>
                  <a:gd name="T4" fmla="*/ 503 w 830"/>
                  <a:gd name="T5" fmla="*/ 213 h 287"/>
                  <a:gd name="T6" fmla="*/ 467 w 830"/>
                  <a:gd name="T7" fmla="*/ 223 h 287"/>
                  <a:gd name="T8" fmla="*/ 441 w 830"/>
                  <a:gd name="T9" fmla="*/ 226 h 287"/>
                  <a:gd name="T10" fmla="*/ 417 w 830"/>
                  <a:gd name="T11" fmla="*/ 230 h 287"/>
                  <a:gd name="T12" fmla="*/ 374 w 830"/>
                  <a:gd name="T13" fmla="*/ 243 h 287"/>
                  <a:gd name="T14" fmla="*/ 320 w 830"/>
                  <a:gd name="T15" fmla="*/ 246 h 287"/>
                  <a:gd name="T16" fmla="*/ 284 w 830"/>
                  <a:gd name="T17" fmla="*/ 246 h 287"/>
                  <a:gd name="T18" fmla="*/ 207 w 830"/>
                  <a:gd name="T19" fmla="*/ 268 h 287"/>
                  <a:gd name="T20" fmla="*/ 88 w 830"/>
                  <a:gd name="T21" fmla="*/ 287 h 287"/>
                  <a:gd name="T22" fmla="*/ 36 w 830"/>
                  <a:gd name="T23" fmla="*/ 277 h 287"/>
                  <a:gd name="T24" fmla="*/ 10 w 830"/>
                  <a:gd name="T25" fmla="*/ 251 h 287"/>
                  <a:gd name="T26" fmla="*/ 2 w 830"/>
                  <a:gd name="T27" fmla="*/ 220 h 287"/>
                  <a:gd name="T28" fmla="*/ 34 w 830"/>
                  <a:gd name="T29" fmla="*/ 203 h 287"/>
                  <a:gd name="T30" fmla="*/ 235 w 830"/>
                  <a:gd name="T31" fmla="*/ 96 h 287"/>
                  <a:gd name="T32" fmla="*/ 270 w 830"/>
                  <a:gd name="T33" fmla="*/ 84 h 287"/>
                  <a:gd name="T34" fmla="*/ 401 w 830"/>
                  <a:gd name="T35" fmla="*/ 65 h 287"/>
                  <a:gd name="T36" fmla="*/ 511 w 830"/>
                  <a:gd name="T37" fmla="*/ 44 h 287"/>
                  <a:gd name="T38" fmla="*/ 554 w 830"/>
                  <a:gd name="T39" fmla="*/ 39 h 287"/>
                  <a:gd name="T40" fmla="*/ 578 w 830"/>
                  <a:gd name="T41" fmla="*/ 39 h 287"/>
                  <a:gd name="T42" fmla="*/ 596 w 830"/>
                  <a:gd name="T43" fmla="*/ 29 h 287"/>
                  <a:gd name="T44" fmla="*/ 675 w 830"/>
                  <a:gd name="T45" fmla="*/ 15 h 287"/>
                  <a:gd name="T46" fmla="*/ 737 w 830"/>
                  <a:gd name="T47" fmla="*/ 5 h 287"/>
                  <a:gd name="T48" fmla="*/ 763 w 830"/>
                  <a:gd name="T49" fmla="*/ 13 h 287"/>
                  <a:gd name="T50" fmla="*/ 816 w 830"/>
                  <a:gd name="T51" fmla="*/ 4 h 287"/>
                  <a:gd name="T52" fmla="*/ 828 w 830"/>
                  <a:gd name="T53" fmla="*/ 0 h 287"/>
                  <a:gd name="T54" fmla="*/ 828 w 830"/>
                  <a:gd name="T55" fmla="*/ 6 h 287"/>
                  <a:gd name="T56" fmla="*/ 769 w 830"/>
                  <a:gd name="T57" fmla="*/ 30 h 287"/>
                  <a:gd name="T58" fmla="*/ 719 w 830"/>
                  <a:gd name="T59" fmla="*/ 38 h 287"/>
                  <a:gd name="T60" fmla="*/ 681 w 830"/>
                  <a:gd name="T61" fmla="*/ 51 h 287"/>
                  <a:gd name="T62" fmla="*/ 620 w 830"/>
                  <a:gd name="T63" fmla="*/ 63 h 287"/>
                  <a:gd name="T64" fmla="*/ 556 w 830"/>
                  <a:gd name="T65" fmla="*/ 80 h 287"/>
                  <a:gd name="T66" fmla="*/ 509 w 830"/>
                  <a:gd name="T67" fmla="*/ 85 h 287"/>
                  <a:gd name="T68" fmla="*/ 467 w 830"/>
                  <a:gd name="T69" fmla="*/ 103 h 287"/>
                  <a:gd name="T70" fmla="*/ 403 w 830"/>
                  <a:gd name="T71" fmla="*/ 118 h 287"/>
                  <a:gd name="T72" fmla="*/ 348 w 830"/>
                  <a:gd name="T73" fmla="*/ 123 h 287"/>
                  <a:gd name="T74" fmla="*/ 336 w 830"/>
                  <a:gd name="T75" fmla="*/ 124 h 287"/>
                  <a:gd name="T76" fmla="*/ 346 w 830"/>
                  <a:gd name="T77" fmla="*/ 138 h 287"/>
                  <a:gd name="T78" fmla="*/ 342 w 830"/>
                  <a:gd name="T79" fmla="*/ 153 h 287"/>
                  <a:gd name="T80" fmla="*/ 322 w 830"/>
                  <a:gd name="T81" fmla="*/ 154 h 287"/>
                  <a:gd name="T82" fmla="*/ 282 w 830"/>
                  <a:gd name="T83" fmla="*/ 145 h 287"/>
                  <a:gd name="T84" fmla="*/ 278 w 830"/>
                  <a:gd name="T85" fmla="*/ 153 h 287"/>
                  <a:gd name="T86" fmla="*/ 300 w 830"/>
                  <a:gd name="T87" fmla="*/ 165 h 287"/>
                  <a:gd name="T88" fmla="*/ 304 w 830"/>
                  <a:gd name="T89" fmla="*/ 177 h 287"/>
                  <a:gd name="T90" fmla="*/ 284 w 830"/>
                  <a:gd name="T91" fmla="*/ 183 h 287"/>
                  <a:gd name="T92" fmla="*/ 223 w 830"/>
                  <a:gd name="T93" fmla="*/ 183 h 287"/>
                  <a:gd name="T94" fmla="*/ 199 w 830"/>
                  <a:gd name="T95" fmla="*/ 191 h 287"/>
                  <a:gd name="T96" fmla="*/ 201 w 830"/>
                  <a:gd name="T97" fmla="*/ 196 h 287"/>
                  <a:gd name="T98" fmla="*/ 221 w 830"/>
                  <a:gd name="T99" fmla="*/ 194 h 287"/>
                  <a:gd name="T100" fmla="*/ 278 w 830"/>
                  <a:gd name="T101" fmla="*/ 196 h 287"/>
                  <a:gd name="T102" fmla="*/ 368 w 830"/>
                  <a:gd name="T103" fmla="*/ 202 h 287"/>
                  <a:gd name="T104" fmla="*/ 421 w 830"/>
                  <a:gd name="T105" fmla="*/ 199 h 287"/>
                  <a:gd name="T106" fmla="*/ 459 w 830"/>
                  <a:gd name="T107" fmla="*/ 195 h 287"/>
                  <a:gd name="T108" fmla="*/ 479 w 830"/>
                  <a:gd name="T109" fmla="*/ 192 h 287"/>
                  <a:gd name="T110" fmla="*/ 517 w 830"/>
                  <a:gd name="T111" fmla="*/ 178 h 287"/>
                  <a:gd name="T112" fmla="*/ 600 w 830"/>
                  <a:gd name="T113" fmla="*/ 173 h 287"/>
                  <a:gd name="T114" fmla="*/ 634 w 830"/>
                  <a:gd name="T115" fmla="*/ 180 h 287"/>
                  <a:gd name="T116" fmla="*/ 618 w 830"/>
                  <a:gd name="T117" fmla="*/ 186 h 287"/>
                  <a:gd name="T118" fmla="*/ 596 w 830"/>
                  <a:gd name="T119" fmla="*/ 19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0" h="287">
                    <a:moveTo>
                      <a:pt x="596" y="190"/>
                    </a:moveTo>
                    <a:lnTo>
                      <a:pt x="596" y="190"/>
                    </a:lnTo>
                    <a:lnTo>
                      <a:pt x="584" y="195"/>
                    </a:lnTo>
                    <a:lnTo>
                      <a:pt x="578" y="199"/>
                    </a:lnTo>
                    <a:lnTo>
                      <a:pt x="574" y="201"/>
                    </a:lnTo>
                    <a:lnTo>
                      <a:pt x="566" y="203"/>
                    </a:lnTo>
                    <a:lnTo>
                      <a:pt x="566" y="203"/>
                    </a:lnTo>
                    <a:lnTo>
                      <a:pt x="556" y="204"/>
                    </a:lnTo>
                    <a:lnTo>
                      <a:pt x="550" y="204"/>
                    </a:lnTo>
                    <a:lnTo>
                      <a:pt x="534" y="205"/>
                    </a:lnTo>
                    <a:lnTo>
                      <a:pt x="503" y="213"/>
                    </a:lnTo>
                    <a:lnTo>
                      <a:pt x="503" y="213"/>
                    </a:lnTo>
                    <a:lnTo>
                      <a:pt x="483" y="217"/>
                    </a:lnTo>
                    <a:lnTo>
                      <a:pt x="475" y="220"/>
                    </a:lnTo>
                    <a:lnTo>
                      <a:pt x="467" y="223"/>
                    </a:lnTo>
                    <a:lnTo>
                      <a:pt x="467" y="223"/>
                    </a:lnTo>
                    <a:lnTo>
                      <a:pt x="461" y="223"/>
                    </a:lnTo>
                    <a:lnTo>
                      <a:pt x="453" y="223"/>
                    </a:lnTo>
                    <a:lnTo>
                      <a:pt x="445" y="224"/>
                    </a:lnTo>
                    <a:lnTo>
                      <a:pt x="441" y="226"/>
                    </a:lnTo>
                    <a:lnTo>
                      <a:pt x="439" y="228"/>
                    </a:lnTo>
                    <a:lnTo>
                      <a:pt x="439" y="228"/>
                    </a:lnTo>
                    <a:lnTo>
                      <a:pt x="425" y="229"/>
                    </a:lnTo>
                    <a:lnTo>
                      <a:pt x="417" y="230"/>
                    </a:lnTo>
                    <a:lnTo>
                      <a:pt x="407" y="232"/>
                    </a:lnTo>
                    <a:lnTo>
                      <a:pt x="389" y="238"/>
                    </a:lnTo>
                    <a:lnTo>
                      <a:pt x="389" y="238"/>
                    </a:lnTo>
                    <a:lnTo>
                      <a:pt x="374" y="243"/>
                    </a:lnTo>
                    <a:lnTo>
                      <a:pt x="360" y="246"/>
                    </a:lnTo>
                    <a:lnTo>
                      <a:pt x="348" y="248"/>
                    </a:lnTo>
                    <a:lnTo>
                      <a:pt x="338" y="248"/>
                    </a:lnTo>
                    <a:lnTo>
                      <a:pt x="320" y="246"/>
                    </a:lnTo>
                    <a:lnTo>
                      <a:pt x="300" y="245"/>
                    </a:lnTo>
                    <a:lnTo>
                      <a:pt x="300" y="245"/>
                    </a:lnTo>
                    <a:lnTo>
                      <a:pt x="290" y="245"/>
                    </a:lnTo>
                    <a:lnTo>
                      <a:pt x="284" y="246"/>
                    </a:lnTo>
                    <a:lnTo>
                      <a:pt x="276" y="248"/>
                    </a:lnTo>
                    <a:lnTo>
                      <a:pt x="276" y="248"/>
                    </a:lnTo>
                    <a:lnTo>
                      <a:pt x="233" y="260"/>
                    </a:lnTo>
                    <a:lnTo>
                      <a:pt x="207" y="268"/>
                    </a:lnTo>
                    <a:lnTo>
                      <a:pt x="173" y="274"/>
                    </a:lnTo>
                    <a:lnTo>
                      <a:pt x="103" y="286"/>
                    </a:lnTo>
                    <a:lnTo>
                      <a:pt x="103" y="286"/>
                    </a:lnTo>
                    <a:lnTo>
                      <a:pt x="88" y="287"/>
                    </a:lnTo>
                    <a:lnTo>
                      <a:pt x="72" y="287"/>
                    </a:lnTo>
                    <a:lnTo>
                      <a:pt x="60" y="285"/>
                    </a:lnTo>
                    <a:lnTo>
                      <a:pt x="48" y="282"/>
                    </a:lnTo>
                    <a:lnTo>
                      <a:pt x="36" y="277"/>
                    </a:lnTo>
                    <a:lnTo>
                      <a:pt x="26" y="271"/>
                    </a:lnTo>
                    <a:lnTo>
                      <a:pt x="18" y="261"/>
                    </a:lnTo>
                    <a:lnTo>
                      <a:pt x="10" y="251"/>
                    </a:lnTo>
                    <a:lnTo>
                      <a:pt x="10" y="251"/>
                    </a:lnTo>
                    <a:lnTo>
                      <a:pt x="2" y="240"/>
                    </a:lnTo>
                    <a:lnTo>
                      <a:pt x="0" y="232"/>
                    </a:lnTo>
                    <a:lnTo>
                      <a:pt x="0" y="225"/>
                    </a:lnTo>
                    <a:lnTo>
                      <a:pt x="2" y="220"/>
                    </a:lnTo>
                    <a:lnTo>
                      <a:pt x="8" y="217"/>
                    </a:lnTo>
                    <a:lnTo>
                      <a:pt x="14" y="213"/>
                    </a:lnTo>
                    <a:lnTo>
                      <a:pt x="34" y="203"/>
                    </a:lnTo>
                    <a:lnTo>
                      <a:pt x="34" y="203"/>
                    </a:lnTo>
                    <a:lnTo>
                      <a:pt x="117" y="158"/>
                    </a:lnTo>
                    <a:lnTo>
                      <a:pt x="183" y="122"/>
                    </a:lnTo>
                    <a:lnTo>
                      <a:pt x="211" y="108"/>
                    </a:lnTo>
                    <a:lnTo>
                      <a:pt x="235" y="96"/>
                    </a:lnTo>
                    <a:lnTo>
                      <a:pt x="254" y="88"/>
                    </a:lnTo>
                    <a:lnTo>
                      <a:pt x="262" y="85"/>
                    </a:lnTo>
                    <a:lnTo>
                      <a:pt x="270" y="84"/>
                    </a:lnTo>
                    <a:lnTo>
                      <a:pt x="270" y="84"/>
                    </a:lnTo>
                    <a:lnTo>
                      <a:pt x="306" y="77"/>
                    </a:lnTo>
                    <a:lnTo>
                      <a:pt x="334" y="73"/>
                    </a:lnTo>
                    <a:lnTo>
                      <a:pt x="378" y="68"/>
                    </a:lnTo>
                    <a:lnTo>
                      <a:pt x="401" y="65"/>
                    </a:lnTo>
                    <a:lnTo>
                      <a:pt x="429" y="61"/>
                    </a:lnTo>
                    <a:lnTo>
                      <a:pt x="463" y="55"/>
                    </a:lnTo>
                    <a:lnTo>
                      <a:pt x="511" y="44"/>
                    </a:lnTo>
                    <a:lnTo>
                      <a:pt x="511" y="44"/>
                    </a:lnTo>
                    <a:lnTo>
                      <a:pt x="525" y="41"/>
                    </a:lnTo>
                    <a:lnTo>
                      <a:pt x="536" y="39"/>
                    </a:lnTo>
                    <a:lnTo>
                      <a:pt x="546" y="39"/>
                    </a:lnTo>
                    <a:lnTo>
                      <a:pt x="554" y="39"/>
                    </a:lnTo>
                    <a:lnTo>
                      <a:pt x="566" y="40"/>
                    </a:lnTo>
                    <a:lnTo>
                      <a:pt x="572" y="40"/>
                    </a:lnTo>
                    <a:lnTo>
                      <a:pt x="578" y="39"/>
                    </a:lnTo>
                    <a:lnTo>
                      <a:pt x="578" y="39"/>
                    </a:lnTo>
                    <a:lnTo>
                      <a:pt x="582" y="35"/>
                    </a:lnTo>
                    <a:lnTo>
                      <a:pt x="586" y="32"/>
                    </a:lnTo>
                    <a:lnTo>
                      <a:pt x="588" y="31"/>
                    </a:lnTo>
                    <a:lnTo>
                      <a:pt x="596" y="29"/>
                    </a:lnTo>
                    <a:lnTo>
                      <a:pt x="620" y="25"/>
                    </a:lnTo>
                    <a:lnTo>
                      <a:pt x="620" y="25"/>
                    </a:lnTo>
                    <a:lnTo>
                      <a:pt x="652" y="20"/>
                    </a:lnTo>
                    <a:lnTo>
                      <a:pt x="675" y="15"/>
                    </a:lnTo>
                    <a:lnTo>
                      <a:pt x="707" y="8"/>
                    </a:lnTo>
                    <a:lnTo>
                      <a:pt x="727" y="4"/>
                    </a:lnTo>
                    <a:lnTo>
                      <a:pt x="733" y="4"/>
                    </a:lnTo>
                    <a:lnTo>
                      <a:pt x="737" y="5"/>
                    </a:lnTo>
                    <a:lnTo>
                      <a:pt x="737" y="5"/>
                    </a:lnTo>
                    <a:lnTo>
                      <a:pt x="751" y="10"/>
                    </a:lnTo>
                    <a:lnTo>
                      <a:pt x="757" y="12"/>
                    </a:lnTo>
                    <a:lnTo>
                      <a:pt x="763" y="13"/>
                    </a:lnTo>
                    <a:lnTo>
                      <a:pt x="773" y="13"/>
                    </a:lnTo>
                    <a:lnTo>
                      <a:pt x="783" y="12"/>
                    </a:lnTo>
                    <a:lnTo>
                      <a:pt x="799" y="9"/>
                    </a:lnTo>
                    <a:lnTo>
                      <a:pt x="816" y="4"/>
                    </a:lnTo>
                    <a:lnTo>
                      <a:pt x="816" y="4"/>
                    </a:lnTo>
                    <a:lnTo>
                      <a:pt x="824" y="2"/>
                    </a:lnTo>
                    <a:lnTo>
                      <a:pt x="824" y="2"/>
                    </a:lnTo>
                    <a:lnTo>
                      <a:pt x="828" y="0"/>
                    </a:lnTo>
                    <a:lnTo>
                      <a:pt x="830" y="2"/>
                    </a:lnTo>
                    <a:lnTo>
                      <a:pt x="830" y="3"/>
                    </a:lnTo>
                    <a:lnTo>
                      <a:pt x="828" y="6"/>
                    </a:lnTo>
                    <a:lnTo>
                      <a:pt x="828" y="6"/>
                    </a:lnTo>
                    <a:lnTo>
                      <a:pt x="820" y="11"/>
                    </a:lnTo>
                    <a:lnTo>
                      <a:pt x="799" y="20"/>
                    </a:lnTo>
                    <a:lnTo>
                      <a:pt x="785" y="25"/>
                    </a:lnTo>
                    <a:lnTo>
                      <a:pt x="769" y="30"/>
                    </a:lnTo>
                    <a:lnTo>
                      <a:pt x="749" y="34"/>
                    </a:lnTo>
                    <a:lnTo>
                      <a:pt x="729" y="37"/>
                    </a:lnTo>
                    <a:lnTo>
                      <a:pt x="729" y="37"/>
                    </a:lnTo>
                    <a:lnTo>
                      <a:pt x="719" y="38"/>
                    </a:lnTo>
                    <a:lnTo>
                      <a:pt x="711" y="40"/>
                    </a:lnTo>
                    <a:lnTo>
                      <a:pt x="703" y="43"/>
                    </a:lnTo>
                    <a:lnTo>
                      <a:pt x="691" y="48"/>
                    </a:lnTo>
                    <a:lnTo>
                      <a:pt x="681" y="51"/>
                    </a:lnTo>
                    <a:lnTo>
                      <a:pt x="664" y="55"/>
                    </a:lnTo>
                    <a:lnTo>
                      <a:pt x="664" y="55"/>
                    </a:lnTo>
                    <a:lnTo>
                      <a:pt x="636" y="60"/>
                    </a:lnTo>
                    <a:lnTo>
                      <a:pt x="620" y="63"/>
                    </a:lnTo>
                    <a:lnTo>
                      <a:pt x="620" y="63"/>
                    </a:lnTo>
                    <a:lnTo>
                      <a:pt x="600" y="69"/>
                    </a:lnTo>
                    <a:lnTo>
                      <a:pt x="578" y="75"/>
                    </a:lnTo>
                    <a:lnTo>
                      <a:pt x="556" y="80"/>
                    </a:lnTo>
                    <a:lnTo>
                      <a:pt x="540" y="82"/>
                    </a:lnTo>
                    <a:lnTo>
                      <a:pt x="540" y="82"/>
                    </a:lnTo>
                    <a:lnTo>
                      <a:pt x="517" y="83"/>
                    </a:lnTo>
                    <a:lnTo>
                      <a:pt x="509" y="85"/>
                    </a:lnTo>
                    <a:lnTo>
                      <a:pt x="499" y="89"/>
                    </a:lnTo>
                    <a:lnTo>
                      <a:pt x="499" y="89"/>
                    </a:lnTo>
                    <a:lnTo>
                      <a:pt x="487" y="96"/>
                    </a:lnTo>
                    <a:lnTo>
                      <a:pt x="467" y="103"/>
                    </a:lnTo>
                    <a:lnTo>
                      <a:pt x="453" y="108"/>
                    </a:lnTo>
                    <a:lnTo>
                      <a:pt x="439" y="112"/>
                    </a:lnTo>
                    <a:lnTo>
                      <a:pt x="423" y="115"/>
                    </a:lnTo>
                    <a:lnTo>
                      <a:pt x="403" y="118"/>
                    </a:lnTo>
                    <a:lnTo>
                      <a:pt x="403" y="118"/>
                    </a:lnTo>
                    <a:lnTo>
                      <a:pt x="384" y="121"/>
                    </a:lnTo>
                    <a:lnTo>
                      <a:pt x="368" y="122"/>
                    </a:lnTo>
                    <a:lnTo>
                      <a:pt x="348" y="123"/>
                    </a:lnTo>
                    <a:lnTo>
                      <a:pt x="340" y="122"/>
                    </a:lnTo>
                    <a:lnTo>
                      <a:pt x="336" y="123"/>
                    </a:lnTo>
                    <a:lnTo>
                      <a:pt x="336" y="124"/>
                    </a:lnTo>
                    <a:lnTo>
                      <a:pt x="336" y="124"/>
                    </a:lnTo>
                    <a:lnTo>
                      <a:pt x="334" y="126"/>
                    </a:lnTo>
                    <a:lnTo>
                      <a:pt x="336" y="129"/>
                    </a:lnTo>
                    <a:lnTo>
                      <a:pt x="342" y="135"/>
                    </a:lnTo>
                    <a:lnTo>
                      <a:pt x="346" y="138"/>
                    </a:lnTo>
                    <a:lnTo>
                      <a:pt x="348" y="142"/>
                    </a:lnTo>
                    <a:lnTo>
                      <a:pt x="346" y="147"/>
                    </a:lnTo>
                    <a:lnTo>
                      <a:pt x="342" y="153"/>
                    </a:lnTo>
                    <a:lnTo>
                      <a:pt x="342" y="153"/>
                    </a:lnTo>
                    <a:lnTo>
                      <a:pt x="340" y="154"/>
                    </a:lnTo>
                    <a:lnTo>
                      <a:pt x="336" y="155"/>
                    </a:lnTo>
                    <a:lnTo>
                      <a:pt x="330" y="155"/>
                    </a:lnTo>
                    <a:lnTo>
                      <a:pt x="322" y="154"/>
                    </a:lnTo>
                    <a:lnTo>
                      <a:pt x="314" y="151"/>
                    </a:lnTo>
                    <a:lnTo>
                      <a:pt x="296" y="146"/>
                    </a:lnTo>
                    <a:lnTo>
                      <a:pt x="288" y="145"/>
                    </a:lnTo>
                    <a:lnTo>
                      <a:pt x="282" y="145"/>
                    </a:lnTo>
                    <a:lnTo>
                      <a:pt x="282" y="145"/>
                    </a:lnTo>
                    <a:lnTo>
                      <a:pt x="276" y="147"/>
                    </a:lnTo>
                    <a:lnTo>
                      <a:pt x="276" y="150"/>
                    </a:lnTo>
                    <a:lnTo>
                      <a:pt x="278" y="153"/>
                    </a:lnTo>
                    <a:lnTo>
                      <a:pt x="282" y="156"/>
                    </a:lnTo>
                    <a:lnTo>
                      <a:pt x="282" y="156"/>
                    </a:lnTo>
                    <a:lnTo>
                      <a:pt x="290" y="160"/>
                    </a:lnTo>
                    <a:lnTo>
                      <a:pt x="300" y="165"/>
                    </a:lnTo>
                    <a:lnTo>
                      <a:pt x="304" y="168"/>
                    </a:lnTo>
                    <a:lnTo>
                      <a:pt x="306" y="171"/>
                    </a:lnTo>
                    <a:lnTo>
                      <a:pt x="306" y="174"/>
                    </a:lnTo>
                    <a:lnTo>
                      <a:pt x="304" y="177"/>
                    </a:lnTo>
                    <a:lnTo>
                      <a:pt x="304" y="177"/>
                    </a:lnTo>
                    <a:lnTo>
                      <a:pt x="300" y="180"/>
                    </a:lnTo>
                    <a:lnTo>
                      <a:pt x="296" y="181"/>
                    </a:lnTo>
                    <a:lnTo>
                      <a:pt x="284" y="183"/>
                    </a:lnTo>
                    <a:lnTo>
                      <a:pt x="270" y="183"/>
                    </a:lnTo>
                    <a:lnTo>
                      <a:pt x="254" y="183"/>
                    </a:lnTo>
                    <a:lnTo>
                      <a:pt x="239" y="182"/>
                    </a:lnTo>
                    <a:lnTo>
                      <a:pt x="223" y="183"/>
                    </a:lnTo>
                    <a:lnTo>
                      <a:pt x="217" y="184"/>
                    </a:lnTo>
                    <a:lnTo>
                      <a:pt x="209" y="186"/>
                    </a:lnTo>
                    <a:lnTo>
                      <a:pt x="203" y="188"/>
                    </a:lnTo>
                    <a:lnTo>
                      <a:pt x="199" y="191"/>
                    </a:lnTo>
                    <a:lnTo>
                      <a:pt x="199" y="191"/>
                    </a:lnTo>
                    <a:lnTo>
                      <a:pt x="197" y="193"/>
                    </a:lnTo>
                    <a:lnTo>
                      <a:pt x="197" y="194"/>
                    </a:lnTo>
                    <a:lnTo>
                      <a:pt x="201" y="196"/>
                    </a:lnTo>
                    <a:lnTo>
                      <a:pt x="207" y="197"/>
                    </a:lnTo>
                    <a:lnTo>
                      <a:pt x="213" y="196"/>
                    </a:lnTo>
                    <a:lnTo>
                      <a:pt x="213" y="196"/>
                    </a:lnTo>
                    <a:lnTo>
                      <a:pt x="221" y="194"/>
                    </a:lnTo>
                    <a:lnTo>
                      <a:pt x="229" y="194"/>
                    </a:lnTo>
                    <a:lnTo>
                      <a:pt x="246" y="193"/>
                    </a:lnTo>
                    <a:lnTo>
                      <a:pt x="264" y="195"/>
                    </a:lnTo>
                    <a:lnTo>
                      <a:pt x="278" y="196"/>
                    </a:lnTo>
                    <a:lnTo>
                      <a:pt x="278" y="196"/>
                    </a:lnTo>
                    <a:lnTo>
                      <a:pt x="298" y="199"/>
                    </a:lnTo>
                    <a:lnTo>
                      <a:pt x="324" y="201"/>
                    </a:lnTo>
                    <a:lnTo>
                      <a:pt x="368" y="202"/>
                    </a:lnTo>
                    <a:lnTo>
                      <a:pt x="368" y="202"/>
                    </a:lnTo>
                    <a:lnTo>
                      <a:pt x="389" y="202"/>
                    </a:lnTo>
                    <a:lnTo>
                      <a:pt x="407" y="200"/>
                    </a:lnTo>
                    <a:lnTo>
                      <a:pt x="421" y="199"/>
                    </a:lnTo>
                    <a:lnTo>
                      <a:pt x="431" y="197"/>
                    </a:lnTo>
                    <a:lnTo>
                      <a:pt x="447" y="194"/>
                    </a:lnTo>
                    <a:lnTo>
                      <a:pt x="453" y="194"/>
                    </a:lnTo>
                    <a:lnTo>
                      <a:pt x="459" y="195"/>
                    </a:lnTo>
                    <a:lnTo>
                      <a:pt x="459" y="195"/>
                    </a:lnTo>
                    <a:lnTo>
                      <a:pt x="463" y="196"/>
                    </a:lnTo>
                    <a:lnTo>
                      <a:pt x="469" y="195"/>
                    </a:lnTo>
                    <a:lnTo>
                      <a:pt x="479" y="192"/>
                    </a:lnTo>
                    <a:lnTo>
                      <a:pt x="489" y="187"/>
                    </a:lnTo>
                    <a:lnTo>
                      <a:pt x="501" y="182"/>
                    </a:lnTo>
                    <a:lnTo>
                      <a:pt x="501" y="182"/>
                    </a:lnTo>
                    <a:lnTo>
                      <a:pt x="517" y="178"/>
                    </a:lnTo>
                    <a:lnTo>
                      <a:pt x="536" y="175"/>
                    </a:lnTo>
                    <a:lnTo>
                      <a:pt x="558" y="174"/>
                    </a:lnTo>
                    <a:lnTo>
                      <a:pt x="580" y="173"/>
                    </a:lnTo>
                    <a:lnTo>
                      <a:pt x="600" y="173"/>
                    </a:lnTo>
                    <a:lnTo>
                      <a:pt x="618" y="174"/>
                    </a:lnTo>
                    <a:lnTo>
                      <a:pt x="630" y="177"/>
                    </a:lnTo>
                    <a:lnTo>
                      <a:pt x="632" y="178"/>
                    </a:lnTo>
                    <a:lnTo>
                      <a:pt x="634" y="180"/>
                    </a:lnTo>
                    <a:lnTo>
                      <a:pt x="634" y="180"/>
                    </a:lnTo>
                    <a:lnTo>
                      <a:pt x="632" y="183"/>
                    </a:lnTo>
                    <a:lnTo>
                      <a:pt x="628" y="184"/>
                    </a:lnTo>
                    <a:lnTo>
                      <a:pt x="618" y="186"/>
                    </a:lnTo>
                    <a:lnTo>
                      <a:pt x="618" y="186"/>
                    </a:lnTo>
                    <a:lnTo>
                      <a:pt x="608" y="187"/>
                    </a:lnTo>
                    <a:lnTo>
                      <a:pt x="596" y="190"/>
                    </a:lnTo>
                    <a:lnTo>
                      <a:pt x="59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2" name="Freeform 10"/>
              <p:cNvSpPr>
                <a:spLocks/>
              </p:cNvSpPr>
              <p:nvPr/>
            </p:nvSpPr>
            <p:spPr bwMode="auto">
              <a:xfrm>
                <a:off x="3699" y="662"/>
                <a:ext cx="42" cy="29"/>
              </a:xfrm>
              <a:custGeom>
                <a:avLst/>
                <a:gdLst>
                  <a:gd name="T0" fmla="*/ 0 w 85"/>
                  <a:gd name="T1" fmla="*/ 24 h 29"/>
                  <a:gd name="T2" fmla="*/ 0 w 85"/>
                  <a:gd name="T3" fmla="*/ 24 h 29"/>
                  <a:gd name="T4" fmla="*/ 2 w 85"/>
                  <a:gd name="T5" fmla="*/ 17 h 29"/>
                  <a:gd name="T6" fmla="*/ 4 w 85"/>
                  <a:gd name="T7" fmla="*/ 12 h 29"/>
                  <a:gd name="T8" fmla="*/ 8 w 85"/>
                  <a:gd name="T9" fmla="*/ 8 h 29"/>
                  <a:gd name="T10" fmla="*/ 18 w 85"/>
                  <a:gd name="T11" fmla="*/ 5 h 29"/>
                  <a:gd name="T12" fmla="*/ 18 w 85"/>
                  <a:gd name="T13" fmla="*/ 5 h 29"/>
                  <a:gd name="T14" fmla="*/ 24 w 85"/>
                  <a:gd name="T15" fmla="*/ 3 h 29"/>
                  <a:gd name="T16" fmla="*/ 34 w 85"/>
                  <a:gd name="T17" fmla="*/ 2 h 29"/>
                  <a:gd name="T18" fmla="*/ 44 w 85"/>
                  <a:gd name="T19" fmla="*/ 1 h 29"/>
                  <a:gd name="T20" fmla="*/ 56 w 85"/>
                  <a:gd name="T21" fmla="*/ 0 h 29"/>
                  <a:gd name="T22" fmla="*/ 66 w 85"/>
                  <a:gd name="T23" fmla="*/ 1 h 29"/>
                  <a:gd name="T24" fmla="*/ 75 w 85"/>
                  <a:gd name="T25" fmla="*/ 2 h 29"/>
                  <a:gd name="T26" fmla="*/ 81 w 85"/>
                  <a:gd name="T27" fmla="*/ 5 h 29"/>
                  <a:gd name="T28" fmla="*/ 83 w 85"/>
                  <a:gd name="T29" fmla="*/ 6 h 29"/>
                  <a:gd name="T30" fmla="*/ 85 w 85"/>
                  <a:gd name="T31" fmla="*/ 8 h 29"/>
                  <a:gd name="T32" fmla="*/ 85 w 85"/>
                  <a:gd name="T33" fmla="*/ 8 h 29"/>
                  <a:gd name="T34" fmla="*/ 79 w 85"/>
                  <a:gd name="T35" fmla="*/ 11 h 29"/>
                  <a:gd name="T36" fmla="*/ 72 w 85"/>
                  <a:gd name="T37" fmla="*/ 14 h 29"/>
                  <a:gd name="T38" fmla="*/ 52 w 85"/>
                  <a:gd name="T39" fmla="*/ 21 h 29"/>
                  <a:gd name="T40" fmla="*/ 52 w 85"/>
                  <a:gd name="T41" fmla="*/ 21 h 29"/>
                  <a:gd name="T42" fmla="*/ 40 w 85"/>
                  <a:gd name="T43" fmla="*/ 25 h 29"/>
                  <a:gd name="T44" fmla="*/ 22 w 85"/>
                  <a:gd name="T45" fmla="*/ 28 h 29"/>
                  <a:gd name="T46" fmla="*/ 14 w 85"/>
                  <a:gd name="T47" fmla="*/ 29 h 29"/>
                  <a:gd name="T48" fmla="*/ 8 w 85"/>
                  <a:gd name="T49" fmla="*/ 29 h 29"/>
                  <a:gd name="T50" fmla="*/ 2 w 85"/>
                  <a:gd name="T51" fmla="*/ 27 h 29"/>
                  <a:gd name="T52" fmla="*/ 0 w 85"/>
                  <a:gd name="T53" fmla="*/ 24 h 29"/>
                  <a:gd name="T54" fmla="*/ 0 w 85"/>
                  <a:gd name="T55"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29">
                    <a:moveTo>
                      <a:pt x="0" y="24"/>
                    </a:moveTo>
                    <a:lnTo>
                      <a:pt x="0" y="24"/>
                    </a:lnTo>
                    <a:lnTo>
                      <a:pt x="2" y="17"/>
                    </a:lnTo>
                    <a:lnTo>
                      <a:pt x="4" y="12"/>
                    </a:lnTo>
                    <a:lnTo>
                      <a:pt x="8" y="8"/>
                    </a:lnTo>
                    <a:lnTo>
                      <a:pt x="18" y="5"/>
                    </a:lnTo>
                    <a:lnTo>
                      <a:pt x="18" y="5"/>
                    </a:lnTo>
                    <a:lnTo>
                      <a:pt x="24" y="3"/>
                    </a:lnTo>
                    <a:lnTo>
                      <a:pt x="34" y="2"/>
                    </a:lnTo>
                    <a:lnTo>
                      <a:pt x="44" y="1"/>
                    </a:lnTo>
                    <a:lnTo>
                      <a:pt x="56" y="0"/>
                    </a:lnTo>
                    <a:lnTo>
                      <a:pt x="66" y="1"/>
                    </a:lnTo>
                    <a:lnTo>
                      <a:pt x="75" y="2"/>
                    </a:lnTo>
                    <a:lnTo>
                      <a:pt x="81" y="5"/>
                    </a:lnTo>
                    <a:lnTo>
                      <a:pt x="83" y="6"/>
                    </a:lnTo>
                    <a:lnTo>
                      <a:pt x="85" y="8"/>
                    </a:lnTo>
                    <a:lnTo>
                      <a:pt x="85" y="8"/>
                    </a:lnTo>
                    <a:lnTo>
                      <a:pt x="79" y="11"/>
                    </a:lnTo>
                    <a:lnTo>
                      <a:pt x="72" y="14"/>
                    </a:lnTo>
                    <a:lnTo>
                      <a:pt x="52" y="21"/>
                    </a:lnTo>
                    <a:lnTo>
                      <a:pt x="52" y="21"/>
                    </a:lnTo>
                    <a:lnTo>
                      <a:pt x="40" y="25"/>
                    </a:lnTo>
                    <a:lnTo>
                      <a:pt x="22" y="28"/>
                    </a:lnTo>
                    <a:lnTo>
                      <a:pt x="14" y="29"/>
                    </a:lnTo>
                    <a:lnTo>
                      <a:pt x="8" y="29"/>
                    </a:lnTo>
                    <a:lnTo>
                      <a:pt x="2" y="27"/>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3" name="Freeform 11"/>
              <p:cNvSpPr>
                <a:spLocks/>
              </p:cNvSpPr>
              <p:nvPr/>
            </p:nvSpPr>
            <p:spPr bwMode="auto">
              <a:xfrm>
                <a:off x="3344" y="672"/>
                <a:ext cx="113" cy="215"/>
              </a:xfrm>
              <a:custGeom>
                <a:avLst/>
                <a:gdLst>
                  <a:gd name="T0" fmla="*/ 211 w 226"/>
                  <a:gd name="T1" fmla="*/ 205 h 215"/>
                  <a:gd name="T2" fmla="*/ 211 w 226"/>
                  <a:gd name="T3" fmla="*/ 205 h 215"/>
                  <a:gd name="T4" fmla="*/ 217 w 226"/>
                  <a:gd name="T5" fmla="*/ 204 h 215"/>
                  <a:gd name="T6" fmla="*/ 220 w 226"/>
                  <a:gd name="T7" fmla="*/ 202 h 215"/>
                  <a:gd name="T8" fmla="*/ 222 w 226"/>
                  <a:gd name="T9" fmla="*/ 200 h 215"/>
                  <a:gd name="T10" fmla="*/ 224 w 226"/>
                  <a:gd name="T11" fmla="*/ 198 h 215"/>
                  <a:gd name="T12" fmla="*/ 226 w 226"/>
                  <a:gd name="T13" fmla="*/ 193 h 215"/>
                  <a:gd name="T14" fmla="*/ 224 w 226"/>
                  <a:gd name="T15" fmla="*/ 189 h 215"/>
                  <a:gd name="T16" fmla="*/ 224 w 226"/>
                  <a:gd name="T17" fmla="*/ 189 h 215"/>
                  <a:gd name="T18" fmla="*/ 222 w 226"/>
                  <a:gd name="T19" fmla="*/ 184 h 215"/>
                  <a:gd name="T20" fmla="*/ 217 w 226"/>
                  <a:gd name="T21" fmla="*/ 177 h 215"/>
                  <a:gd name="T22" fmla="*/ 197 w 226"/>
                  <a:gd name="T23" fmla="*/ 157 h 215"/>
                  <a:gd name="T24" fmla="*/ 171 w 226"/>
                  <a:gd name="T25" fmla="*/ 131 h 215"/>
                  <a:gd name="T26" fmla="*/ 143 w 226"/>
                  <a:gd name="T27" fmla="*/ 99 h 215"/>
                  <a:gd name="T28" fmla="*/ 143 w 226"/>
                  <a:gd name="T29" fmla="*/ 99 h 215"/>
                  <a:gd name="T30" fmla="*/ 119 w 226"/>
                  <a:gd name="T31" fmla="*/ 71 h 215"/>
                  <a:gd name="T32" fmla="*/ 105 w 226"/>
                  <a:gd name="T33" fmla="*/ 49 h 215"/>
                  <a:gd name="T34" fmla="*/ 83 w 226"/>
                  <a:gd name="T35" fmla="*/ 15 h 215"/>
                  <a:gd name="T36" fmla="*/ 83 w 226"/>
                  <a:gd name="T37" fmla="*/ 15 h 215"/>
                  <a:gd name="T38" fmla="*/ 79 w 226"/>
                  <a:gd name="T39" fmla="*/ 4 h 215"/>
                  <a:gd name="T40" fmla="*/ 77 w 226"/>
                  <a:gd name="T41" fmla="*/ 2 h 215"/>
                  <a:gd name="T42" fmla="*/ 76 w 226"/>
                  <a:gd name="T43" fmla="*/ 1 h 215"/>
                  <a:gd name="T44" fmla="*/ 72 w 226"/>
                  <a:gd name="T45" fmla="*/ 0 h 215"/>
                  <a:gd name="T46" fmla="*/ 66 w 226"/>
                  <a:gd name="T47" fmla="*/ 1 h 215"/>
                  <a:gd name="T48" fmla="*/ 66 w 226"/>
                  <a:gd name="T49" fmla="*/ 1 h 215"/>
                  <a:gd name="T50" fmla="*/ 32 w 226"/>
                  <a:gd name="T51" fmla="*/ 8 h 215"/>
                  <a:gd name="T52" fmla="*/ 20 w 226"/>
                  <a:gd name="T53" fmla="*/ 11 h 215"/>
                  <a:gd name="T54" fmla="*/ 10 w 226"/>
                  <a:gd name="T55" fmla="*/ 14 h 215"/>
                  <a:gd name="T56" fmla="*/ 4 w 226"/>
                  <a:gd name="T57" fmla="*/ 17 h 215"/>
                  <a:gd name="T58" fmla="*/ 0 w 226"/>
                  <a:gd name="T59" fmla="*/ 22 h 215"/>
                  <a:gd name="T60" fmla="*/ 0 w 226"/>
                  <a:gd name="T61" fmla="*/ 28 h 215"/>
                  <a:gd name="T62" fmla="*/ 2 w 226"/>
                  <a:gd name="T63" fmla="*/ 35 h 215"/>
                  <a:gd name="T64" fmla="*/ 2 w 226"/>
                  <a:gd name="T65" fmla="*/ 35 h 215"/>
                  <a:gd name="T66" fmla="*/ 8 w 226"/>
                  <a:gd name="T67" fmla="*/ 48 h 215"/>
                  <a:gd name="T68" fmla="*/ 20 w 226"/>
                  <a:gd name="T69" fmla="*/ 68 h 215"/>
                  <a:gd name="T70" fmla="*/ 36 w 226"/>
                  <a:gd name="T71" fmla="*/ 89 h 215"/>
                  <a:gd name="T72" fmla="*/ 56 w 226"/>
                  <a:gd name="T73" fmla="*/ 115 h 215"/>
                  <a:gd name="T74" fmla="*/ 76 w 226"/>
                  <a:gd name="T75" fmla="*/ 140 h 215"/>
                  <a:gd name="T76" fmla="*/ 97 w 226"/>
                  <a:gd name="T77" fmla="*/ 166 h 215"/>
                  <a:gd name="T78" fmla="*/ 119 w 226"/>
                  <a:gd name="T79" fmla="*/ 189 h 215"/>
                  <a:gd name="T80" fmla="*/ 139 w 226"/>
                  <a:gd name="T81" fmla="*/ 209 h 215"/>
                  <a:gd name="T82" fmla="*/ 139 w 226"/>
                  <a:gd name="T83" fmla="*/ 209 h 215"/>
                  <a:gd name="T84" fmla="*/ 145 w 226"/>
                  <a:gd name="T85" fmla="*/ 212 h 215"/>
                  <a:gd name="T86" fmla="*/ 147 w 226"/>
                  <a:gd name="T87" fmla="*/ 214 h 215"/>
                  <a:gd name="T88" fmla="*/ 153 w 226"/>
                  <a:gd name="T89" fmla="*/ 215 h 215"/>
                  <a:gd name="T90" fmla="*/ 161 w 226"/>
                  <a:gd name="T91" fmla="*/ 215 h 215"/>
                  <a:gd name="T92" fmla="*/ 173 w 226"/>
                  <a:gd name="T93" fmla="*/ 213 h 215"/>
                  <a:gd name="T94" fmla="*/ 189 w 226"/>
                  <a:gd name="T95" fmla="*/ 210 h 215"/>
                  <a:gd name="T96" fmla="*/ 211 w 226"/>
                  <a:gd name="T97" fmla="*/ 205 h 215"/>
                  <a:gd name="T98" fmla="*/ 211 w 226"/>
                  <a:gd name="T99" fmla="*/ 20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 h="215">
                    <a:moveTo>
                      <a:pt x="211" y="205"/>
                    </a:moveTo>
                    <a:lnTo>
                      <a:pt x="211" y="205"/>
                    </a:lnTo>
                    <a:lnTo>
                      <a:pt x="217" y="204"/>
                    </a:lnTo>
                    <a:lnTo>
                      <a:pt x="220" y="202"/>
                    </a:lnTo>
                    <a:lnTo>
                      <a:pt x="222" y="200"/>
                    </a:lnTo>
                    <a:lnTo>
                      <a:pt x="224" y="198"/>
                    </a:lnTo>
                    <a:lnTo>
                      <a:pt x="226" y="193"/>
                    </a:lnTo>
                    <a:lnTo>
                      <a:pt x="224" y="189"/>
                    </a:lnTo>
                    <a:lnTo>
                      <a:pt x="224" y="189"/>
                    </a:lnTo>
                    <a:lnTo>
                      <a:pt x="222" y="184"/>
                    </a:lnTo>
                    <a:lnTo>
                      <a:pt x="217" y="177"/>
                    </a:lnTo>
                    <a:lnTo>
                      <a:pt x="197" y="157"/>
                    </a:lnTo>
                    <a:lnTo>
                      <a:pt x="171" y="131"/>
                    </a:lnTo>
                    <a:lnTo>
                      <a:pt x="143" y="99"/>
                    </a:lnTo>
                    <a:lnTo>
                      <a:pt x="143" y="99"/>
                    </a:lnTo>
                    <a:lnTo>
                      <a:pt x="119" y="71"/>
                    </a:lnTo>
                    <a:lnTo>
                      <a:pt x="105" y="49"/>
                    </a:lnTo>
                    <a:lnTo>
                      <a:pt x="83" y="15"/>
                    </a:lnTo>
                    <a:lnTo>
                      <a:pt x="83" y="15"/>
                    </a:lnTo>
                    <a:lnTo>
                      <a:pt x="79" y="4"/>
                    </a:lnTo>
                    <a:lnTo>
                      <a:pt x="77" y="2"/>
                    </a:lnTo>
                    <a:lnTo>
                      <a:pt x="76" y="1"/>
                    </a:lnTo>
                    <a:lnTo>
                      <a:pt x="72" y="0"/>
                    </a:lnTo>
                    <a:lnTo>
                      <a:pt x="66" y="1"/>
                    </a:lnTo>
                    <a:lnTo>
                      <a:pt x="66" y="1"/>
                    </a:lnTo>
                    <a:lnTo>
                      <a:pt x="32" y="8"/>
                    </a:lnTo>
                    <a:lnTo>
                      <a:pt x="20" y="11"/>
                    </a:lnTo>
                    <a:lnTo>
                      <a:pt x="10" y="14"/>
                    </a:lnTo>
                    <a:lnTo>
                      <a:pt x="4" y="17"/>
                    </a:lnTo>
                    <a:lnTo>
                      <a:pt x="0" y="22"/>
                    </a:lnTo>
                    <a:lnTo>
                      <a:pt x="0" y="28"/>
                    </a:lnTo>
                    <a:lnTo>
                      <a:pt x="2" y="35"/>
                    </a:lnTo>
                    <a:lnTo>
                      <a:pt x="2" y="35"/>
                    </a:lnTo>
                    <a:lnTo>
                      <a:pt x="8" y="48"/>
                    </a:lnTo>
                    <a:lnTo>
                      <a:pt x="20" y="68"/>
                    </a:lnTo>
                    <a:lnTo>
                      <a:pt x="36" y="89"/>
                    </a:lnTo>
                    <a:lnTo>
                      <a:pt x="56" y="115"/>
                    </a:lnTo>
                    <a:lnTo>
                      <a:pt x="76" y="140"/>
                    </a:lnTo>
                    <a:lnTo>
                      <a:pt x="97" y="166"/>
                    </a:lnTo>
                    <a:lnTo>
                      <a:pt x="119" y="189"/>
                    </a:lnTo>
                    <a:lnTo>
                      <a:pt x="139" y="209"/>
                    </a:lnTo>
                    <a:lnTo>
                      <a:pt x="139" y="209"/>
                    </a:lnTo>
                    <a:lnTo>
                      <a:pt x="145" y="212"/>
                    </a:lnTo>
                    <a:lnTo>
                      <a:pt x="147" y="214"/>
                    </a:lnTo>
                    <a:lnTo>
                      <a:pt x="153" y="215"/>
                    </a:lnTo>
                    <a:lnTo>
                      <a:pt x="161" y="215"/>
                    </a:lnTo>
                    <a:lnTo>
                      <a:pt x="173" y="213"/>
                    </a:lnTo>
                    <a:lnTo>
                      <a:pt x="189" y="210"/>
                    </a:lnTo>
                    <a:lnTo>
                      <a:pt x="211" y="205"/>
                    </a:lnTo>
                    <a:lnTo>
                      <a:pt x="211"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4" name="Line 12"/>
              <p:cNvSpPr>
                <a:spLocks noChangeShapeType="1"/>
              </p:cNvSpPr>
              <p:nvPr/>
            </p:nvSpPr>
            <p:spPr bwMode="auto">
              <a:xfrm flipH="1">
                <a:off x="3093"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5" name="Line 13"/>
              <p:cNvSpPr>
                <a:spLocks noChangeShapeType="1"/>
              </p:cNvSpPr>
              <p:nvPr/>
            </p:nvSpPr>
            <p:spPr bwMode="auto">
              <a:xfrm>
                <a:off x="2974"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6" name="Line 14"/>
              <p:cNvSpPr>
                <a:spLocks noChangeShapeType="1"/>
              </p:cNvSpPr>
              <p:nvPr/>
            </p:nvSpPr>
            <p:spPr bwMode="auto">
              <a:xfrm>
                <a:off x="2974"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7" name="Line 15"/>
              <p:cNvSpPr>
                <a:spLocks noChangeShapeType="1"/>
              </p:cNvSpPr>
              <p:nvPr/>
            </p:nvSpPr>
            <p:spPr bwMode="auto">
              <a:xfrm flipH="1">
                <a:off x="2934"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8" name="Line 16"/>
              <p:cNvSpPr>
                <a:spLocks noChangeShapeType="1"/>
              </p:cNvSpPr>
              <p:nvPr/>
            </p:nvSpPr>
            <p:spPr bwMode="auto">
              <a:xfrm>
                <a:off x="2815"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9" name="Line 17"/>
              <p:cNvSpPr>
                <a:spLocks noChangeShapeType="1"/>
              </p:cNvSpPr>
              <p:nvPr/>
            </p:nvSpPr>
            <p:spPr bwMode="auto">
              <a:xfrm>
                <a:off x="2815"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10" name="Line 18"/>
              <p:cNvSpPr>
                <a:spLocks noChangeShapeType="1"/>
              </p:cNvSpPr>
              <p:nvPr/>
            </p:nvSpPr>
            <p:spPr bwMode="auto">
              <a:xfrm flipH="1">
                <a:off x="2775"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11" name="Line 19"/>
              <p:cNvSpPr>
                <a:spLocks noChangeShapeType="1"/>
              </p:cNvSpPr>
              <p:nvPr/>
            </p:nvSpPr>
            <p:spPr bwMode="auto">
              <a:xfrm>
                <a:off x="2656"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 name="Line 20"/>
              <p:cNvSpPr>
                <a:spLocks noChangeShapeType="1"/>
              </p:cNvSpPr>
              <p:nvPr/>
            </p:nvSpPr>
            <p:spPr bwMode="auto">
              <a:xfrm>
                <a:off x="2656"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 name="Line 21"/>
              <p:cNvSpPr>
                <a:spLocks noChangeShapeType="1"/>
              </p:cNvSpPr>
              <p:nvPr/>
            </p:nvSpPr>
            <p:spPr bwMode="auto">
              <a:xfrm flipH="1">
                <a:off x="2616"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 name="Line 22"/>
              <p:cNvSpPr>
                <a:spLocks noChangeShapeType="1"/>
              </p:cNvSpPr>
              <p:nvPr/>
            </p:nvSpPr>
            <p:spPr bwMode="auto">
              <a:xfrm>
                <a:off x="2497"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5" name="Line 23"/>
              <p:cNvSpPr>
                <a:spLocks noChangeShapeType="1"/>
              </p:cNvSpPr>
              <p:nvPr/>
            </p:nvSpPr>
            <p:spPr bwMode="auto">
              <a:xfrm>
                <a:off x="2497"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6" name="Line 24"/>
              <p:cNvSpPr>
                <a:spLocks noChangeShapeType="1"/>
              </p:cNvSpPr>
              <p:nvPr/>
            </p:nvSpPr>
            <p:spPr bwMode="auto">
              <a:xfrm flipH="1">
                <a:off x="2457"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7" name="Line 25"/>
              <p:cNvSpPr>
                <a:spLocks noChangeShapeType="1"/>
              </p:cNvSpPr>
              <p:nvPr/>
            </p:nvSpPr>
            <p:spPr bwMode="auto">
              <a:xfrm>
                <a:off x="2338"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9" name="Line 26"/>
              <p:cNvSpPr>
                <a:spLocks noChangeShapeType="1"/>
              </p:cNvSpPr>
              <p:nvPr/>
            </p:nvSpPr>
            <p:spPr bwMode="auto">
              <a:xfrm>
                <a:off x="2338"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3" name="Line 27"/>
              <p:cNvSpPr>
                <a:spLocks noChangeShapeType="1"/>
              </p:cNvSpPr>
              <p:nvPr/>
            </p:nvSpPr>
            <p:spPr bwMode="auto">
              <a:xfrm flipH="1">
                <a:off x="2298"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4" name="Line 28"/>
              <p:cNvSpPr>
                <a:spLocks noChangeShapeType="1"/>
              </p:cNvSpPr>
              <p:nvPr/>
            </p:nvSpPr>
            <p:spPr bwMode="auto">
              <a:xfrm>
                <a:off x="2179"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5" name="Line 29"/>
              <p:cNvSpPr>
                <a:spLocks noChangeShapeType="1"/>
              </p:cNvSpPr>
              <p:nvPr/>
            </p:nvSpPr>
            <p:spPr bwMode="auto">
              <a:xfrm>
                <a:off x="2179"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6" name="Line 30"/>
              <p:cNvSpPr>
                <a:spLocks noChangeShapeType="1"/>
              </p:cNvSpPr>
              <p:nvPr/>
            </p:nvSpPr>
            <p:spPr bwMode="auto">
              <a:xfrm flipH="1">
                <a:off x="2140" y="828"/>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7" name="Line 31"/>
              <p:cNvSpPr>
                <a:spLocks noChangeShapeType="1"/>
              </p:cNvSpPr>
              <p:nvPr/>
            </p:nvSpPr>
            <p:spPr bwMode="auto">
              <a:xfrm>
                <a:off x="2020"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8" name="Line 32"/>
              <p:cNvSpPr>
                <a:spLocks noChangeShapeType="1"/>
              </p:cNvSpPr>
              <p:nvPr/>
            </p:nvSpPr>
            <p:spPr bwMode="auto">
              <a:xfrm>
                <a:off x="2020"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9" name="Line 33"/>
              <p:cNvSpPr>
                <a:spLocks noChangeShapeType="1"/>
              </p:cNvSpPr>
              <p:nvPr/>
            </p:nvSpPr>
            <p:spPr bwMode="auto">
              <a:xfrm flipH="1">
                <a:off x="1981" y="828"/>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0" name="Line 34"/>
              <p:cNvSpPr>
                <a:spLocks noChangeShapeType="1"/>
              </p:cNvSpPr>
              <p:nvPr/>
            </p:nvSpPr>
            <p:spPr bwMode="auto">
              <a:xfrm>
                <a:off x="1862"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1" name="Line 35"/>
              <p:cNvSpPr>
                <a:spLocks noChangeShapeType="1"/>
              </p:cNvSpPr>
              <p:nvPr/>
            </p:nvSpPr>
            <p:spPr bwMode="auto">
              <a:xfrm>
                <a:off x="1862"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3" name="Line 36"/>
              <p:cNvSpPr>
                <a:spLocks noChangeShapeType="1"/>
              </p:cNvSpPr>
              <p:nvPr/>
            </p:nvSpPr>
            <p:spPr bwMode="auto">
              <a:xfrm flipH="1">
                <a:off x="1822"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4" name="Line 37"/>
              <p:cNvSpPr>
                <a:spLocks noChangeShapeType="1"/>
              </p:cNvSpPr>
              <p:nvPr/>
            </p:nvSpPr>
            <p:spPr bwMode="auto">
              <a:xfrm>
                <a:off x="1703"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5" name="Line 38"/>
              <p:cNvSpPr>
                <a:spLocks noChangeShapeType="1"/>
              </p:cNvSpPr>
              <p:nvPr/>
            </p:nvSpPr>
            <p:spPr bwMode="auto">
              <a:xfrm>
                <a:off x="1703"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86" name="Line 39"/>
              <p:cNvSpPr>
                <a:spLocks noChangeShapeType="1"/>
              </p:cNvSpPr>
              <p:nvPr/>
            </p:nvSpPr>
            <p:spPr bwMode="auto">
              <a:xfrm flipH="1">
                <a:off x="1663"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0" name="Line 40"/>
              <p:cNvSpPr>
                <a:spLocks noChangeShapeType="1"/>
              </p:cNvSpPr>
              <p:nvPr/>
            </p:nvSpPr>
            <p:spPr bwMode="auto">
              <a:xfrm>
                <a:off x="1544"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1" name="Line 41"/>
              <p:cNvSpPr>
                <a:spLocks noChangeShapeType="1"/>
              </p:cNvSpPr>
              <p:nvPr/>
            </p:nvSpPr>
            <p:spPr bwMode="auto">
              <a:xfrm>
                <a:off x="1544"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2" name="Line 42"/>
              <p:cNvSpPr>
                <a:spLocks noChangeShapeType="1"/>
              </p:cNvSpPr>
              <p:nvPr/>
            </p:nvSpPr>
            <p:spPr bwMode="auto">
              <a:xfrm flipH="1">
                <a:off x="1504"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4" name="Line 43"/>
              <p:cNvSpPr>
                <a:spLocks noChangeShapeType="1"/>
              </p:cNvSpPr>
              <p:nvPr/>
            </p:nvSpPr>
            <p:spPr bwMode="auto">
              <a:xfrm>
                <a:off x="1385"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5" name="Line 44"/>
              <p:cNvSpPr>
                <a:spLocks noChangeShapeType="1"/>
              </p:cNvSpPr>
              <p:nvPr/>
            </p:nvSpPr>
            <p:spPr bwMode="auto">
              <a:xfrm>
                <a:off x="1385" y="8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6" name="Line 45"/>
              <p:cNvSpPr>
                <a:spLocks noChangeShapeType="1"/>
              </p:cNvSpPr>
              <p:nvPr/>
            </p:nvSpPr>
            <p:spPr bwMode="auto">
              <a:xfrm flipH="1">
                <a:off x="1345" y="828"/>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7" name="Line 46"/>
              <p:cNvSpPr>
                <a:spLocks noChangeShapeType="1"/>
              </p:cNvSpPr>
              <p:nvPr/>
            </p:nvSpPr>
            <p:spPr bwMode="auto">
              <a:xfrm>
                <a:off x="1226" y="83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8" name="Line 47"/>
              <p:cNvSpPr>
                <a:spLocks noChangeShapeType="1"/>
              </p:cNvSpPr>
              <p:nvPr/>
            </p:nvSpPr>
            <p:spPr bwMode="auto">
              <a:xfrm>
                <a:off x="1226" y="83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9" name="Freeform 48"/>
              <p:cNvSpPr>
                <a:spLocks/>
              </p:cNvSpPr>
              <p:nvPr/>
            </p:nvSpPr>
            <p:spPr bwMode="auto">
              <a:xfrm>
                <a:off x="1187" y="837"/>
                <a:ext cx="39" cy="6"/>
              </a:xfrm>
              <a:custGeom>
                <a:avLst/>
                <a:gdLst>
                  <a:gd name="T0" fmla="*/ 77 w 77"/>
                  <a:gd name="T1" fmla="*/ 0 h 6"/>
                  <a:gd name="T2" fmla="*/ 35 w 77"/>
                  <a:gd name="T3" fmla="*/ 3 h 6"/>
                  <a:gd name="T4" fmla="*/ 0 w 77"/>
                  <a:gd name="T5" fmla="*/ 6 h 6"/>
                </a:gdLst>
                <a:ahLst/>
                <a:cxnLst>
                  <a:cxn ang="0">
                    <a:pos x="T0" y="T1"/>
                  </a:cxn>
                  <a:cxn ang="0">
                    <a:pos x="T2" y="T3"/>
                  </a:cxn>
                  <a:cxn ang="0">
                    <a:pos x="T4" y="T5"/>
                  </a:cxn>
                </a:cxnLst>
                <a:rect l="0" t="0" r="r" b="b"/>
                <a:pathLst>
                  <a:path w="77" h="6">
                    <a:moveTo>
                      <a:pt x="77" y="0"/>
                    </a:moveTo>
                    <a:lnTo>
                      <a:pt x="35" y="3"/>
                    </a:lnTo>
                    <a:lnTo>
                      <a:pt x="0" y="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0" name="Line 49"/>
              <p:cNvSpPr>
                <a:spLocks noChangeShapeType="1"/>
              </p:cNvSpPr>
              <p:nvPr/>
            </p:nvSpPr>
            <p:spPr bwMode="auto">
              <a:xfrm>
                <a:off x="1073" y="87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1" name="Line 50"/>
              <p:cNvSpPr>
                <a:spLocks noChangeShapeType="1"/>
              </p:cNvSpPr>
              <p:nvPr/>
            </p:nvSpPr>
            <p:spPr bwMode="auto">
              <a:xfrm>
                <a:off x="1073" y="87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2" name="Freeform 51"/>
              <p:cNvSpPr>
                <a:spLocks/>
              </p:cNvSpPr>
              <p:nvPr/>
            </p:nvSpPr>
            <p:spPr bwMode="auto">
              <a:xfrm>
                <a:off x="1037" y="878"/>
                <a:ext cx="36" cy="17"/>
              </a:xfrm>
              <a:custGeom>
                <a:avLst/>
                <a:gdLst>
                  <a:gd name="T0" fmla="*/ 71 w 71"/>
                  <a:gd name="T1" fmla="*/ 0 h 17"/>
                  <a:gd name="T2" fmla="*/ 53 w 71"/>
                  <a:gd name="T3" fmla="*/ 3 h 17"/>
                  <a:gd name="T4" fmla="*/ 6 w 71"/>
                  <a:gd name="T5" fmla="*/ 16 h 17"/>
                  <a:gd name="T6" fmla="*/ 0 w 71"/>
                  <a:gd name="T7" fmla="*/ 17 h 17"/>
                </a:gdLst>
                <a:ahLst/>
                <a:cxnLst>
                  <a:cxn ang="0">
                    <a:pos x="T0" y="T1"/>
                  </a:cxn>
                  <a:cxn ang="0">
                    <a:pos x="T2" y="T3"/>
                  </a:cxn>
                  <a:cxn ang="0">
                    <a:pos x="T4" y="T5"/>
                  </a:cxn>
                  <a:cxn ang="0">
                    <a:pos x="T6" y="T7"/>
                  </a:cxn>
                </a:cxnLst>
                <a:rect l="0" t="0" r="r" b="b"/>
                <a:pathLst>
                  <a:path w="71" h="17">
                    <a:moveTo>
                      <a:pt x="71" y="0"/>
                    </a:moveTo>
                    <a:lnTo>
                      <a:pt x="53" y="3"/>
                    </a:lnTo>
                    <a:lnTo>
                      <a:pt x="6" y="16"/>
                    </a:lnTo>
                    <a:lnTo>
                      <a:pt x="0" y="17"/>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3" name="Line 52"/>
              <p:cNvSpPr>
                <a:spLocks noChangeShapeType="1"/>
              </p:cNvSpPr>
              <p:nvPr/>
            </p:nvSpPr>
            <p:spPr bwMode="auto">
              <a:xfrm>
                <a:off x="939" y="96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4" name="Line 53"/>
              <p:cNvSpPr>
                <a:spLocks noChangeShapeType="1"/>
              </p:cNvSpPr>
              <p:nvPr/>
            </p:nvSpPr>
            <p:spPr bwMode="auto">
              <a:xfrm>
                <a:off x="939" y="96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5" name="Freeform 54"/>
              <p:cNvSpPr>
                <a:spLocks/>
              </p:cNvSpPr>
              <p:nvPr/>
            </p:nvSpPr>
            <p:spPr bwMode="auto">
              <a:xfrm>
                <a:off x="910" y="963"/>
                <a:ext cx="29" cy="29"/>
              </a:xfrm>
              <a:custGeom>
                <a:avLst/>
                <a:gdLst>
                  <a:gd name="T0" fmla="*/ 57 w 57"/>
                  <a:gd name="T1" fmla="*/ 0 h 29"/>
                  <a:gd name="T2" fmla="*/ 51 w 57"/>
                  <a:gd name="T3" fmla="*/ 3 h 29"/>
                  <a:gd name="T4" fmla="*/ 16 w 57"/>
                  <a:gd name="T5" fmla="*/ 20 h 29"/>
                  <a:gd name="T6" fmla="*/ 0 w 57"/>
                  <a:gd name="T7" fmla="*/ 29 h 29"/>
                </a:gdLst>
                <a:ahLst/>
                <a:cxnLst>
                  <a:cxn ang="0">
                    <a:pos x="T0" y="T1"/>
                  </a:cxn>
                  <a:cxn ang="0">
                    <a:pos x="T2" y="T3"/>
                  </a:cxn>
                  <a:cxn ang="0">
                    <a:pos x="T4" y="T5"/>
                  </a:cxn>
                  <a:cxn ang="0">
                    <a:pos x="T6" y="T7"/>
                  </a:cxn>
                </a:cxnLst>
                <a:rect l="0" t="0" r="r" b="b"/>
                <a:pathLst>
                  <a:path w="57" h="29">
                    <a:moveTo>
                      <a:pt x="57" y="0"/>
                    </a:moveTo>
                    <a:lnTo>
                      <a:pt x="51" y="3"/>
                    </a:lnTo>
                    <a:lnTo>
                      <a:pt x="16" y="20"/>
                    </a:lnTo>
                    <a:lnTo>
                      <a:pt x="0" y="29"/>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6" name="Line 55"/>
              <p:cNvSpPr>
                <a:spLocks noChangeShapeType="1"/>
              </p:cNvSpPr>
              <p:nvPr/>
            </p:nvSpPr>
            <p:spPr bwMode="auto">
              <a:xfrm>
                <a:off x="843" y="109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 name="Line 56"/>
              <p:cNvSpPr>
                <a:spLocks noChangeShapeType="1"/>
              </p:cNvSpPr>
              <p:nvPr/>
            </p:nvSpPr>
            <p:spPr bwMode="auto">
              <a:xfrm>
                <a:off x="843" y="109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8" name="Freeform 57"/>
              <p:cNvSpPr>
                <a:spLocks/>
              </p:cNvSpPr>
              <p:nvPr/>
            </p:nvSpPr>
            <p:spPr bwMode="auto">
              <a:xfrm>
                <a:off x="827" y="1092"/>
                <a:ext cx="16" cy="37"/>
              </a:xfrm>
              <a:custGeom>
                <a:avLst/>
                <a:gdLst>
                  <a:gd name="T0" fmla="*/ 32 w 32"/>
                  <a:gd name="T1" fmla="*/ 0 h 37"/>
                  <a:gd name="T2" fmla="*/ 26 w 32"/>
                  <a:gd name="T3" fmla="*/ 8 h 37"/>
                  <a:gd name="T4" fmla="*/ 6 w 32"/>
                  <a:gd name="T5" fmla="*/ 28 h 37"/>
                  <a:gd name="T6" fmla="*/ 0 w 32"/>
                  <a:gd name="T7" fmla="*/ 37 h 37"/>
                </a:gdLst>
                <a:ahLst/>
                <a:cxnLst>
                  <a:cxn ang="0">
                    <a:pos x="T0" y="T1"/>
                  </a:cxn>
                  <a:cxn ang="0">
                    <a:pos x="T2" y="T3"/>
                  </a:cxn>
                  <a:cxn ang="0">
                    <a:pos x="T4" y="T5"/>
                  </a:cxn>
                  <a:cxn ang="0">
                    <a:pos x="T6" y="T7"/>
                  </a:cxn>
                </a:cxnLst>
                <a:rect l="0" t="0" r="r" b="b"/>
                <a:pathLst>
                  <a:path w="32" h="37">
                    <a:moveTo>
                      <a:pt x="32" y="0"/>
                    </a:moveTo>
                    <a:lnTo>
                      <a:pt x="26" y="8"/>
                    </a:lnTo>
                    <a:lnTo>
                      <a:pt x="6" y="28"/>
                    </a:lnTo>
                    <a:lnTo>
                      <a:pt x="0" y="37"/>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9" name="Line 58"/>
              <p:cNvSpPr>
                <a:spLocks noChangeShapeType="1"/>
              </p:cNvSpPr>
              <p:nvPr/>
            </p:nvSpPr>
            <p:spPr bwMode="auto">
              <a:xfrm>
                <a:off x="799" y="124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10" name="Line 59"/>
              <p:cNvSpPr>
                <a:spLocks noChangeShapeType="1"/>
              </p:cNvSpPr>
              <p:nvPr/>
            </p:nvSpPr>
            <p:spPr bwMode="auto">
              <a:xfrm>
                <a:off x="799" y="124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3" name="Freeform 60"/>
              <p:cNvSpPr>
                <a:spLocks/>
              </p:cNvSpPr>
              <p:nvPr/>
            </p:nvSpPr>
            <p:spPr bwMode="auto">
              <a:xfrm>
                <a:off x="797" y="1248"/>
                <a:ext cx="2" cy="41"/>
              </a:xfrm>
              <a:custGeom>
                <a:avLst/>
                <a:gdLst>
                  <a:gd name="T0" fmla="*/ 4 w 4"/>
                  <a:gd name="T1" fmla="*/ 0 h 41"/>
                  <a:gd name="T2" fmla="*/ 4 w 4"/>
                  <a:gd name="T3" fmla="*/ 6 h 41"/>
                  <a:gd name="T4" fmla="*/ 0 w 4"/>
                  <a:gd name="T5" fmla="*/ 29 h 41"/>
                  <a:gd name="T6" fmla="*/ 0 w 4"/>
                  <a:gd name="T7" fmla="*/ 41 h 41"/>
                </a:gdLst>
                <a:ahLst/>
                <a:cxnLst>
                  <a:cxn ang="0">
                    <a:pos x="T0" y="T1"/>
                  </a:cxn>
                  <a:cxn ang="0">
                    <a:pos x="T2" y="T3"/>
                  </a:cxn>
                  <a:cxn ang="0">
                    <a:pos x="T4" y="T5"/>
                  </a:cxn>
                  <a:cxn ang="0">
                    <a:pos x="T6" y="T7"/>
                  </a:cxn>
                </a:cxnLst>
                <a:rect l="0" t="0" r="r" b="b"/>
                <a:pathLst>
                  <a:path w="4" h="41">
                    <a:moveTo>
                      <a:pt x="4" y="0"/>
                    </a:moveTo>
                    <a:lnTo>
                      <a:pt x="4" y="6"/>
                    </a:lnTo>
                    <a:lnTo>
                      <a:pt x="0" y="29"/>
                    </a:lnTo>
                    <a:lnTo>
                      <a:pt x="0" y="4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4" name="Line 61"/>
              <p:cNvSpPr>
                <a:spLocks noChangeShapeType="1"/>
              </p:cNvSpPr>
              <p:nvPr/>
            </p:nvSpPr>
            <p:spPr bwMode="auto">
              <a:xfrm>
                <a:off x="810" y="14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5" name="Line 62"/>
              <p:cNvSpPr>
                <a:spLocks noChangeShapeType="1"/>
              </p:cNvSpPr>
              <p:nvPr/>
            </p:nvSpPr>
            <p:spPr bwMode="auto">
              <a:xfrm>
                <a:off x="810" y="14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6" name="Freeform 63"/>
              <p:cNvSpPr>
                <a:spLocks/>
              </p:cNvSpPr>
              <p:nvPr/>
            </p:nvSpPr>
            <p:spPr bwMode="auto">
              <a:xfrm>
                <a:off x="810" y="1410"/>
                <a:ext cx="10" cy="39"/>
              </a:xfrm>
              <a:custGeom>
                <a:avLst/>
                <a:gdLst>
                  <a:gd name="T0" fmla="*/ 0 w 20"/>
                  <a:gd name="T1" fmla="*/ 0 h 39"/>
                  <a:gd name="T2" fmla="*/ 2 w 20"/>
                  <a:gd name="T3" fmla="*/ 7 h 39"/>
                  <a:gd name="T4" fmla="*/ 14 w 20"/>
                  <a:gd name="T5" fmla="*/ 29 h 39"/>
                  <a:gd name="T6" fmla="*/ 20 w 20"/>
                  <a:gd name="T7" fmla="*/ 39 h 39"/>
                </a:gdLst>
                <a:ahLst/>
                <a:cxnLst>
                  <a:cxn ang="0">
                    <a:pos x="T0" y="T1"/>
                  </a:cxn>
                  <a:cxn ang="0">
                    <a:pos x="T2" y="T3"/>
                  </a:cxn>
                  <a:cxn ang="0">
                    <a:pos x="T4" y="T5"/>
                  </a:cxn>
                  <a:cxn ang="0">
                    <a:pos x="T6" y="T7"/>
                  </a:cxn>
                </a:cxnLst>
                <a:rect l="0" t="0" r="r" b="b"/>
                <a:pathLst>
                  <a:path w="20" h="39">
                    <a:moveTo>
                      <a:pt x="0" y="0"/>
                    </a:moveTo>
                    <a:lnTo>
                      <a:pt x="2" y="7"/>
                    </a:lnTo>
                    <a:lnTo>
                      <a:pt x="14" y="29"/>
                    </a:lnTo>
                    <a:lnTo>
                      <a:pt x="20" y="39"/>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7" name="Line 64"/>
              <p:cNvSpPr>
                <a:spLocks noChangeShapeType="1"/>
              </p:cNvSpPr>
              <p:nvPr/>
            </p:nvSpPr>
            <p:spPr bwMode="auto">
              <a:xfrm>
                <a:off x="869" y="156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8" name="Line 65"/>
              <p:cNvSpPr>
                <a:spLocks noChangeShapeType="1"/>
              </p:cNvSpPr>
              <p:nvPr/>
            </p:nvSpPr>
            <p:spPr bwMode="auto">
              <a:xfrm>
                <a:off x="869" y="156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9" name="Freeform 66"/>
              <p:cNvSpPr>
                <a:spLocks/>
              </p:cNvSpPr>
              <p:nvPr/>
            </p:nvSpPr>
            <p:spPr bwMode="auto">
              <a:xfrm>
                <a:off x="869" y="1560"/>
                <a:ext cx="21" cy="35"/>
              </a:xfrm>
              <a:custGeom>
                <a:avLst/>
                <a:gdLst>
                  <a:gd name="T0" fmla="*/ 0 w 44"/>
                  <a:gd name="T1" fmla="*/ 0 h 35"/>
                  <a:gd name="T2" fmla="*/ 10 w 44"/>
                  <a:gd name="T3" fmla="*/ 10 h 35"/>
                  <a:gd name="T4" fmla="*/ 38 w 44"/>
                  <a:gd name="T5" fmla="*/ 30 h 35"/>
                  <a:gd name="T6" fmla="*/ 44 w 44"/>
                  <a:gd name="T7" fmla="*/ 35 h 35"/>
                </a:gdLst>
                <a:ahLst/>
                <a:cxnLst>
                  <a:cxn ang="0">
                    <a:pos x="T0" y="T1"/>
                  </a:cxn>
                  <a:cxn ang="0">
                    <a:pos x="T2" y="T3"/>
                  </a:cxn>
                  <a:cxn ang="0">
                    <a:pos x="T4" y="T5"/>
                  </a:cxn>
                  <a:cxn ang="0">
                    <a:pos x="T6" y="T7"/>
                  </a:cxn>
                </a:cxnLst>
                <a:rect l="0" t="0" r="r" b="b"/>
                <a:pathLst>
                  <a:path w="44" h="35">
                    <a:moveTo>
                      <a:pt x="0" y="0"/>
                    </a:moveTo>
                    <a:lnTo>
                      <a:pt x="10" y="10"/>
                    </a:lnTo>
                    <a:lnTo>
                      <a:pt x="38" y="30"/>
                    </a:lnTo>
                    <a:lnTo>
                      <a:pt x="44" y="3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0" name="Line 67"/>
              <p:cNvSpPr>
                <a:spLocks noChangeShapeType="1"/>
              </p:cNvSpPr>
              <p:nvPr/>
            </p:nvSpPr>
            <p:spPr bwMode="auto">
              <a:xfrm>
                <a:off x="971" y="16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1" name="Line 68"/>
              <p:cNvSpPr>
                <a:spLocks noChangeShapeType="1"/>
              </p:cNvSpPr>
              <p:nvPr/>
            </p:nvSpPr>
            <p:spPr bwMode="auto">
              <a:xfrm>
                <a:off x="971" y="16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2" name="Freeform 69"/>
              <p:cNvSpPr>
                <a:spLocks/>
              </p:cNvSpPr>
              <p:nvPr/>
            </p:nvSpPr>
            <p:spPr bwMode="auto">
              <a:xfrm>
                <a:off x="971" y="1685"/>
                <a:ext cx="31" cy="26"/>
              </a:xfrm>
              <a:custGeom>
                <a:avLst/>
                <a:gdLst>
                  <a:gd name="T0" fmla="*/ 0 w 61"/>
                  <a:gd name="T1" fmla="*/ 0 h 26"/>
                  <a:gd name="T2" fmla="*/ 28 w 61"/>
                  <a:gd name="T3" fmla="*/ 13 h 26"/>
                  <a:gd name="T4" fmla="*/ 61 w 61"/>
                  <a:gd name="T5" fmla="*/ 26 h 26"/>
                </a:gdLst>
                <a:ahLst/>
                <a:cxnLst>
                  <a:cxn ang="0">
                    <a:pos x="T0" y="T1"/>
                  </a:cxn>
                  <a:cxn ang="0">
                    <a:pos x="T2" y="T3"/>
                  </a:cxn>
                  <a:cxn ang="0">
                    <a:pos x="T4" y="T5"/>
                  </a:cxn>
                </a:cxnLst>
                <a:rect l="0" t="0" r="r" b="b"/>
                <a:pathLst>
                  <a:path w="61" h="26">
                    <a:moveTo>
                      <a:pt x="0" y="0"/>
                    </a:moveTo>
                    <a:lnTo>
                      <a:pt x="28" y="13"/>
                    </a:lnTo>
                    <a:lnTo>
                      <a:pt x="61" y="2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3" name="Line 70"/>
              <p:cNvSpPr>
                <a:spLocks noChangeShapeType="1"/>
              </p:cNvSpPr>
              <p:nvPr/>
            </p:nvSpPr>
            <p:spPr bwMode="auto">
              <a:xfrm>
                <a:off x="1105" y="177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4" name="Line 71"/>
              <p:cNvSpPr>
                <a:spLocks noChangeShapeType="1"/>
              </p:cNvSpPr>
              <p:nvPr/>
            </p:nvSpPr>
            <p:spPr bwMode="auto">
              <a:xfrm>
                <a:off x="1105" y="177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5" name="Freeform 72"/>
              <p:cNvSpPr>
                <a:spLocks/>
              </p:cNvSpPr>
              <p:nvPr/>
            </p:nvSpPr>
            <p:spPr bwMode="auto">
              <a:xfrm>
                <a:off x="1105" y="1771"/>
                <a:ext cx="37" cy="16"/>
              </a:xfrm>
              <a:custGeom>
                <a:avLst/>
                <a:gdLst>
                  <a:gd name="T0" fmla="*/ 0 w 73"/>
                  <a:gd name="T1" fmla="*/ 0 h 16"/>
                  <a:gd name="T2" fmla="*/ 24 w 73"/>
                  <a:gd name="T3" fmla="*/ 5 h 16"/>
                  <a:gd name="T4" fmla="*/ 73 w 73"/>
                  <a:gd name="T5" fmla="*/ 16 h 16"/>
                  <a:gd name="T6" fmla="*/ 73 w 73"/>
                  <a:gd name="T7" fmla="*/ 16 h 16"/>
                </a:gdLst>
                <a:ahLst/>
                <a:cxnLst>
                  <a:cxn ang="0">
                    <a:pos x="T0" y="T1"/>
                  </a:cxn>
                  <a:cxn ang="0">
                    <a:pos x="T2" y="T3"/>
                  </a:cxn>
                  <a:cxn ang="0">
                    <a:pos x="T4" y="T5"/>
                  </a:cxn>
                  <a:cxn ang="0">
                    <a:pos x="T6" y="T7"/>
                  </a:cxn>
                </a:cxnLst>
                <a:rect l="0" t="0" r="r" b="b"/>
                <a:pathLst>
                  <a:path w="73" h="16">
                    <a:moveTo>
                      <a:pt x="0" y="0"/>
                    </a:moveTo>
                    <a:lnTo>
                      <a:pt x="24" y="5"/>
                    </a:lnTo>
                    <a:lnTo>
                      <a:pt x="73" y="16"/>
                    </a:lnTo>
                    <a:lnTo>
                      <a:pt x="73" y="1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6" name="Line 73"/>
              <p:cNvSpPr>
                <a:spLocks noChangeShapeType="1"/>
              </p:cNvSpPr>
              <p:nvPr/>
            </p:nvSpPr>
            <p:spPr bwMode="auto">
              <a:xfrm>
                <a:off x="1258" y="1814"/>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7" name="Line 74"/>
              <p:cNvSpPr>
                <a:spLocks noChangeShapeType="1"/>
              </p:cNvSpPr>
              <p:nvPr/>
            </p:nvSpPr>
            <p:spPr bwMode="auto">
              <a:xfrm>
                <a:off x="1258" y="1814"/>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8" name="Freeform 75"/>
              <p:cNvSpPr>
                <a:spLocks/>
              </p:cNvSpPr>
              <p:nvPr/>
            </p:nvSpPr>
            <p:spPr bwMode="auto">
              <a:xfrm>
                <a:off x="1258" y="1814"/>
                <a:ext cx="40" cy="3"/>
              </a:xfrm>
              <a:custGeom>
                <a:avLst/>
                <a:gdLst>
                  <a:gd name="T0" fmla="*/ 0 w 79"/>
                  <a:gd name="T1" fmla="*/ 0 h 3"/>
                  <a:gd name="T2" fmla="*/ 43 w 79"/>
                  <a:gd name="T3" fmla="*/ 2 h 3"/>
                  <a:gd name="T4" fmla="*/ 79 w 79"/>
                  <a:gd name="T5" fmla="*/ 3 h 3"/>
                </a:gdLst>
                <a:ahLst/>
                <a:cxnLst>
                  <a:cxn ang="0">
                    <a:pos x="T0" y="T1"/>
                  </a:cxn>
                  <a:cxn ang="0">
                    <a:pos x="T2" y="T3"/>
                  </a:cxn>
                  <a:cxn ang="0">
                    <a:pos x="T4" y="T5"/>
                  </a:cxn>
                </a:cxnLst>
                <a:rect l="0" t="0" r="r" b="b"/>
                <a:pathLst>
                  <a:path w="79" h="3">
                    <a:moveTo>
                      <a:pt x="0" y="0"/>
                    </a:moveTo>
                    <a:lnTo>
                      <a:pt x="43" y="2"/>
                    </a:lnTo>
                    <a:lnTo>
                      <a:pt x="79" y="3"/>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9" name="Line 76"/>
              <p:cNvSpPr>
                <a:spLocks noChangeShapeType="1"/>
              </p:cNvSpPr>
              <p:nvPr/>
            </p:nvSpPr>
            <p:spPr bwMode="auto">
              <a:xfrm>
                <a:off x="141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0" name="Line 77"/>
              <p:cNvSpPr>
                <a:spLocks noChangeShapeType="1"/>
              </p:cNvSpPr>
              <p:nvPr/>
            </p:nvSpPr>
            <p:spPr bwMode="auto">
              <a:xfrm>
                <a:off x="141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1" name="Line 78"/>
              <p:cNvSpPr>
                <a:spLocks noChangeShapeType="1"/>
              </p:cNvSpPr>
              <p:nvPr/>
            </p:nvSpPr>
            <p:spPr bwMode="auto">
              <a:xfrm>
                <a:off x="1417"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2" name="Line 79"/>
              <p:cNvSpPr>
                <a:spLocks noChangeShapeType="1"/>
              </p:cNvSpPr>
              <p:nvPr/>
            </p:nvSpPr>
            <p:spPr bwMode="auto">
              <a:xfrm>
                <a:off x="157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3" name="Line 80"/>
              <p:cNvSpPr>
                <a:spLocks noChangeShapeType="1"/>
              </p:cNvSpPr>
              <p:nvPr/>
            </p:nvSpPr>
            <p:spPr bwMode="auto">
              <a:xfrm>
                <a:off x="157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4" name="Line 81"/>
              <p:cNvSpPr>
                <a:spLocks noChangeShapeType="1"/>
              </p:cNvSpPr>
              <p:nvPr/>
            </p:nvSpPr>
            <p:spPr bwMode="auto">
              <a:xfrm>
                <a:off x="1576"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5" name="Line 82"/>
              <p:cNvSpPr>
                <a:spLocks noChangeShapeType="1"/>
              </p:cNvSpPr>
              <p:nvPr/>
            </p:nvSpPr>
            <p:spPr bwMode="auto">
              <a:xfrm>
                <a:off x="173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6" name="Line 83"/>
              <p:cNvSpPr>
                <a:spLocks noChangeShapeType="1"/>
              </p:cNvSpPr>
              <p:nvPr/>
            </p:nvSpPr>
            <p:spPr bwMode="auto">
              <a:xfrm>
                <a:off x="173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7" name="Line 84"/>
              <p:cNvSpPr>
                <a:spLocks noChangeShapeType="1"/>
              </p:cNvSpPr>
              <p:nvPr/>
            </p:nvSpPr>
            <p:spPr bwMode="auto">
              <a:xfrm>
                <a:off x="1734"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8" name="Line 85"/>
              <p:cNvSpPr>
                <a:spLocks noChangeShapeType="1"/>
              </p:cNvSpPr>
              <p:nvPr/>
            </p:nvSpPr>
            <p:spPr bwMode="auto">
              <a:xfrm>
                <a:off x="189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9" name="Line 86"/>
              <p:cNvSpPr>
                <a:spLocks noChangeShapeType="1"/>
              </p:cNvSpPr>
              <p:nvPr/>
            </p:nvSpPr>
            <p:spPr bwMode="auto">
              <a:xfrm>
                <a:off x="189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0" name="Line 87"/>
              <p:cNvSpPr>
                <a:spLocks noChangeShapeType="1"/>
              </p:cNvSpPr>
              <p:nvPr/>
            </p:nvSpPr>
            <p:spPr bwMode="auto">
              <a:xfrm>
                <a:off x="1893"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1" name="Line 88"/>
              <p:cNvSpPr>
                <a:spLocks noChangeShapeType="1"/>
              </p:cNvSpPr>
              <p:nvPr/>
            </p:nvSpPr>
            <p:spPr bwMode="auto">
              <a:xfrm>
                <a:off x="205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2" name="Line 89"/>
              <p:cNvSpPr>
                <a:spLocks noChangeShapeType="1"/>
              </p:cNvSpPr>
              <p:nvPr/>
            </p:nvSpPr>
            <p:spPr bwMode="auto">
              <a:xfrm>
                <a:off x="205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3" name="Line 90"/>
              <p:cNvSpPr>
                <a:spLocks noChangeShapeType="1"/>
              </p:cNvSpPr>
              <p:nvPr/>
            </p:nvSpPr>
            <p:spPr bwMode="auto">
              <a:xfrm>
                <a:off x="2052"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4" name="Line 91"/>
              <p:cNvSpPr>
                <a:spLocks noChangeShapeType="1"/>
              </p:cNvSpPr>
              <p:nvPr/>
            </p:nvSpPr>
            <p:spPr bwMode="auto">
              <a:xfrm>
                <a:off x="221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5" name="Line 92"/>
              <p:cNvSpPr>
                <a:spLocks noChangeShapeType="1"/>
              </p:cNvSpPr>
              <p:nvPr/>
            </p:nvSpPr>
            <p:spPr bwMode="auto">
              <a:xfrm>
                <a:off x="221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6" name="Line 93"/>
              <p:cNvSpPr>
                <a:spLocks noChangeShapeType="1"/>
              </p:cNvSpPr>
              <p:nvPr/>
            </p:nvSpPr>
            <p:spPr bwMode="auto">
              <a:xfrm>
                <a:off x="2211"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7" name="Line 94"/>
              <p:cNvSpPr>
                <a:spLocks noChangeShapeType="1"/>
              </p:cNvSpPr>
              <p:nvPr/>
            </p:nvSpPr>
            <p:spPr bwMode="auto">
              <a:xfrm>
                <a:off x="237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8" name="Line 95"/>
              <p:cNvSpPr>
                <a:spLocks noChangeShapeType="1"/>
              </p:cNvSpPr>
              <p:nvPr/>
            </p:nvSpPr>
            <p:spPr bwMode="auto">
              <a:xfrm>
                <a:off x="237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9" name="Line 96"/>
              <p:cNvSpPr>
                <a:spLocks noChangeShapeType="1"/>
              </p:cNvSpPr>
              <p:nvPr/>
            </p:nvSpPr>
            <p:spPr bwMode="auto">
              <a:xfrm>
                <a:off x="2370"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0" name="Line 97"/>
              <p:cNvSpPr>
                <a:spLocks noChangeShapeType="1"/>
              </p:cNvSpPr>
              <p:nvPr/>
            </p:nvSpPr>
            <p:spPr bwMode="auto">
              <a:xfrm>
                <a:off x="252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1" name="Line 98"/>
              <p:cNvSpPr>
                <a:spLocks noChangeShapeType="1"/>
              </p:cNvSpPr>
              <p:nvPr/>
            </p:nvSpPr>
            <p:spPr bwMode="auto">
              <a:xfrm>
                <a:off x="252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2" name="Line 99"/>
              <p:cNvSpPr>
                <a:spLocks noChangeShapeType="1"/>
              </p:cNvSpPr>
              <p:nvPr/>
            </p:nvSpPr>
            <p:spPr bwMode="auto">
              <a:xfrm>
                <a:off x="2529"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3" name="Line 100"/>
              <p:cNvSpPr>
                <a:spLocks noChangeShapeType="1"/>
              </p:cNvSpPr>
              <p:nvPr/>
            </p:nvSpPr>
            <p:spPr bwMode="auto">
              <a:xfrm>
                <a:off x="2688"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4" name="Line 101"/>
              <p:cNvSpPr>
                <a:spLocks noChangeShapeType="1"/>
              </p:cNvSpPr>
              <p:nvPr/>
            </p:nvSpPr>
            <p:spPr bwMode="auto">
              <a:xfrm>
                <a:off x="2688"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5" name="Line 102"/>
              <p:cNvSpPr>
                <a:spLocks noChangeShapeType="1"/>
              </p:cNvSpPr>
              <p:nvPr/>
            </p:nvSpPr>
            <p:spPr bwMode="auto">
              <a:xfrm>
                <a:off x="2688"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6" name="Line 103"/>
              <p:cNvSpPr>
                <a:spLocks noChangeShapeType="1"/>
              </p:cNvSpPr>
              <p:nvPr/>
            </p:nvSpPr>
            <p:spPr bwMode="auto">
              <a:xfrm>
                <a:off x="284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7" name="Line 104"/>
              <p:cNvSpPr>
                <a:spLocks noChangeShapeType="1"/>
              </p:cNvSpPr>
              <p:nvPr/>
            </p:nvSpPr>
            <p:spPr bwMode="auto">
              <a:xfrm>
                <a:off x="284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8" name="Line 105"/>
              <p:cNvSpPr>
                <a:spLocks noChangeShapeType="1"/>
              </p:cNvSpPr>
              <p:nvPr/>
            </p:nvSpPr>
            <p:spPr bwMode="auto">
              <a:xfrm>
                <a:off x="2847"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9" name="Line 106"/>
              <p:cNvSpPr>
                <a:spLocks noChangeShapeType="1"/>
              </p:cNvSpPr>
              <p:nvPr/>
            </p:nvSpPr>
            <p:spPr bwMode="auto">
              <a:xfrm>
                <a:off x="300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0" name="Line 107"/>
              <p:cNvSpPr>
                <a:spLocks noChangeShapeType="1"/>
              </p:cNvSpPr>
              <p:nvPr/>
            </p:nvSpPr>
            <p:spPr bwMode="auto">
              <a:xfrm>
                <a:off x="300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1" name="Line 108"/>
              <p:cNvSpPr>
                <a:spLocks noChangeShapeType="1"/>
              </p:cNvSpPr>
              <p:nvPr/>
            </p:nvSpPr>
            <p:spPr bwMode="auto">
              <a:xfrm>
                <a:off x="3005"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2" name="Line 109"/>
              <p:cNvSpPr>
                <a:spLocks noChangeShapeType="1"/>
              </p:cNvSpPr>
              <p:nvPr/>
            </p:nvSpPr>
            <p:spPr bwMode="auto">
              <a:xfrm>
                <a:off x="316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3" name="Line 110"/>
              <p:cNvSpPr>
                <a:spLocks noChangeShapeType="1"/>
              </p:cNvSpPr>
              <p:nvPr/>
            </p:nvSpPr>
            <p:spPr bwMode="auto">
              <a:xfrm>
                <a:off x="316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4" name="Line 111"/>
              <p:cNvSpPr>
                <a:spLocks noChangeShapeType="1"/>
              </p:cNvSpPr>
              <p:nvPr/>
            </p:nvSpPr>
            <p:spPr bwMode="auto">
              <a:xfrm>
                <a:off x="3164"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5" name="Line 112"/>
              <p:cNvSpPr>
                <a:spLocks noChangeShapeType="1"/>
              </p:cNvSpPr>
              <p:nvPr/>
            </p:nvSpPr>
            <p:spPr bwMode="auto">
              <a:xfrm>
                <a:off x="332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6" name="Line 113"/>
              <p:cNvSpPr>
                <a:spLocks noChangeShapeType="1"/>
              </p:cNvSpPr>
              <p:nvPr/>
            </p:nvSpPr>
            <p:spPr bwMode="auto">
              <a:xfrm>
                <a:off x="332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7" name="Line 114"/>
              <p:cNvSpPr>
                <a:spLocks noChangeShapeType="1"/>
              </p:cNvSpPr>
              <p:nvPr/>
            </p:nvSpPr>
            <p:spPr bwMode="auto">
              <a:xfrm>
                <a:off x="3323"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8" name="Line 115"/>
              <p:cNvSpPr>
                <a:spLocks noChangeShapeType="1"/>
              </p:cNvSpPr>
              <p:nvPr/>
            </p:nvSpPr>
            <p:spPr bwMode="auto">
              <a:xfrm>
                <a:off x="348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9" name="Line 116"/>
              <p:cNvSpPr>
                <a:spLocks noChangeShapeType="1"/>
              </p:cNvSpPr>
              <p:nvPr/>
            </p:nvSpPr>
            <p:spPr bwMode="auto">
              <a:xfrm>
                <a:off x="348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0" name="Line 117"/>
              <p:cNvSpPr>
                <a:spLocks noChangeShapeType="1"/>
              </p:cNvSpPr>
              <p:nvPr/>
            </p:nvSpPr>
            <p:spPr bwMode="auto">
              <a:xfrm>
                <a:off x="3482"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1" name="Line 118"/>
              <p:cNvSpPr>
                <a:spLocks noChangeShapeType="1"/>
              </p:cNvSpPr>
              <p:nvPr/>
            </p:nvSpPr>
            <p:spPr bwMode="auto">
              <a:xfrm>
                <a:off x="364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2" name="Line 119"/>
              <p:cNvSpPr>
                <a:spLocks noChangeShapeType="1"/>
              </p:cNvSpPr>
              <p:nvPr/>
            </p:nvSpPr>
            <p:spPr bwMode="auto">
              <a:xfrm>
                <a:off x="364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3" name="Line 120"/>
              <p:cNvSpPr>
                <a:spLocks noChangeShapeType="1"/>
              </p:cNvSpPr>
              <p:nvPr/>
            </p:nvSpPr>
            <p:spPr bwMode="auto">
              <a:xfrm>
                <a:off x="3641"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4" name="Line 121"/>
              <p:cNvSpPr>
                <a:spLocks noChangeShapeType="1"/>
              </p:cNvSpPr>
              <p:nvPr/>
            </p:nvSpPr>
            <p:spPr bwMode="auto">
              <a:xfrm>
                <a:off x="380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5" name="Line 122"/>
              <p:cNvSpPr>
                <a:spLocks noChangeShapeType="1"/>
              </p:cNvSpPr>
              <p:nvPr/>
            </p:nvSpPr>
            <p:spPr bwMode="auto">
              <a:xfrm>
                <a:off x="380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6" name="Line 123"/>
              <p:cNvSpPr>
                <a:spLocks noChangeShapeType="1"/>
              </p:cNvSpPr>
              <p:nvPr/>
            </p:nvSpPr>
            <p:spPr bwMode="auto">
              <a:xfrm>
                <a:off x="3800"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7" name="Line 124"/>
              <p:cNvSpPr>
                <a:spLocks noChangeShapeType="1"/>
              </p:cNvSpPr>
              <p:nvPr/>
            </p:nvSpPr>
            <p:spPr bwMode="auto">
              <a:xfrm>
                <a:off x="395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8" name="Line 125"/>
              <p:cNvSpPr>
                <a:spLocks noChangeShapeType="1"/>
              </p:cNvSpPr>
              <p:nvPr/>
            </p:nvSpPr>
            <p:spPr bwMode="auto">
              <a:xfrm>
                <a:off x="395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9" name="Line 126"/>
              <p:cNvSpPr>
                <a:spLocks noChangeShapeType="1"/>
              </p:cNvSpPr>
              <p:nvPr/>
            </p:nvSpPr>
            <p:spPr bwMode="auto">
              <a:xfrm>
                <a:off x="3959"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0" name="Line 127"/>
              <p:cNvSpPr>
                <a:spLocks noChangeShapeType="1"/>
              </p:cNvSpPr>
              <p:nvPr/>
            </p:nvSpPr>
            <p:spPr bwMode="auto">
              <a:xfrm>
                <a:off x="4118"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1" name="Line 128"/>
              <p:cNvSpPr>
                <a:spLocks noChangeShapeType="1"/>
              </p:cNvSpPr>
              <p:nvPr/>
            </p:nvSpPr>
            <p:spPr bwMode="auto">
              <a:xfrm>
                <a:off x="4118"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2" name="Line 129"/>
              <p:cNvSpPr>
                <a:spLocks noChangeShapeType="1"/>
              </p:cNvSpPr>
              <p:nvPr/>
            </p:nvSpPr>
            <p:spPr bwMode="auto">
              <a:xfrm>
                <a:off x="4118"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3" name="Line 130"/>
              <p:cNvSpPr>
                <a:spLocks noChangeShapeType="1"/>
              </p:cNvSpPr>
              <p:nvPr/>
            </p:nvSpPr>
            <p:spPr bwMode="auto">
              <a:xfrm>
                <a:off x="427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4" name="Line 131"/>
              <p:cNvSpPr>
                <a:spLocks noChangeShapeType="1"/>
              </p:cNvSpPr>
              <p:nvPr/>
            </p:nvSpPr>
            <p:spPr bwMode="auto">
              <a:xfrm>
                <a:off x="427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5" name="Line 132"/>
              <p:cNvSpPr>
                <a:spLocks noChangeShapeType="1"/>
              </p:cNvSpPr>
              <p:nvPr/>
            </p:nvSpPr>
            <p:spPr bwMode="auto">
              <a:xfrm>
                <a:off x="4276"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6" name="Line 133"/>
              <p:cNvSpPr>
                <a:spLocks noChangeShapeType="1"/>
              </p:cNvSpPr>
              <p:nvPr/>
            </p:nvSpPr>
            <p:spPr bwMode="auto">
              <a:xfrm>
                <a:off x="443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7" name="Line 134"/>
              <p:cNvSpPr>
                <a:spLocks noChangeShapeType="1"/>
              </p:cNvSpPr>
              <p:nvPr/>
            </p:nvSpPr>
            <p:spPr bwMode="auto">
              <a:xfrm>
                <a:off x="443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8" name="Line 135"/>
              <p:cNvSpPr>
                <a:spLocks noChangeShapeType="1"/>
              </p:cNvSpPr>
              <p:nvPr/>
            </p:nvSpPr>
            <p:spPr bwMode="auto">
              <a:xfrm>
                <a:off x="4435"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79" name="Line 136"/>
              <p:cNvSpPr>
                <a:spLocks noChangeShapeType="1"/>
              </p:cNvSpPr>
              <p:nvPr/>
            </p:nvSpPr>
            <p:spPr bwMode="auto">
              <a:xfrm>
                <a:off x="459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0" name="Line 137"/>
              <p:cNvSpPr>
                <a:spLocks noChangeShapeType="1"/>
              </p:cNvSpPr>
              <p:nvPr/>
            </p:nvSpPr>
            <p:spPr bwMode="auto">
              <a:xfrm>
                <a:off x="459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1" name="Line 138"/>
              <p:cNvSpPr>
                <a:spLocks noChangeShapeType="1"/>
              </p:cNvSpPr>
              <p:nvPr/>
            </p:nvSpPr>
            <p:spPr bwMode="auto">
              <a:xfrm>
                <a:off x="4594"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2" name="Line 139"/>
              <p:cNvSpPr>
                <a:spLocks noChangeShapeType="1"/>
              </p:cNvSpPr>
              <p:nvPr/>
            </p:nvSpPr>
            <p:spPr bwMode="auto">
              <a:xfrm>
                <a:off x="475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3" name="Line 140"/>
              <p:cNvSpPr>
                <a:spLocks noChangeShapeType="1"/>
              </p:cNvSpPr>
              <p:nvPr/>
            </p:nvSpPr>
            <p:spPr bwMode="auto">
              <a:xfrm>
                <a:off x="475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4" name="Line 141"/>
              <p:cNvSpPr>
                <a:spLocks noChangeShapeType="1"/>
              </p:cNvSpPr>
              <p:nvPr/>
            </p:nvSpPr>
            <p:spPr bwMode="auto">
              <a:xfrm>
                <a:off x="4753"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5" name="Line 142"/>
              <p:cNvSpPr>
                <a:spLocks noChangeShapeType="1"/>
              </p:cNvSpPr>
              <p:nvPr/>
            </p:nvSpPr>
            <p:spPr bwMode="auto">
              <a:xfrm>
                <a:off x="491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6" name="Line 143"/>
              <p:cNvSpPr>
                <a:spLocks noChangeShapeType="1"/>
              </p:cNvSpPr>
              <p:nvPr/>
            </p:nvSpPr>
            <p:spPr bwMode="auto">
              <a:xfrm>
                <a:off x="491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7" name="Line 144"/>
              <p:cNvSpPr>
                <a:spLocks noChangeShapeType="1"/>
              </p:cNvSpPr>
              <p:nvPr/>
            </p:nvSpPr>
            <p:spPr bwMode="auto">
              <a:xfrm>
                <a:off x="4912"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8" name="Line 145"/>
              <p:cNvSpPr>
                <a:spLocks noChangeShapeType="1"/>
              </p:cNvSpPr>
              <p:nvPr/>
            </p:nvSpPr>
            <p:spPr bwMode="auto">
              <a:xfrm>
                <a:off x="507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9" name="Line 146"/>
              <p:cNvSpPr>
                <a:spLocks noChangeShapeType="1"/>
              </p:cNvSpPr>
              <p:nvPr/>
            </p:nvSpPr>
            <p:spPr bwMode="auto">
              <a:xfrm>
                <a:off x="5071"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0" name="Line 147"/>
              <p:cNvSpPr>
                <a:spLocks noChangeShapeType="1"/>
              </p:cNvSpPr>
              <p:nvPr/>
            </p:nvSpPr>
            <p:spPr bwMode="auto">
              <a:xfrm>
                <a:off x="5071"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1" name="Line 148"/>
              <p:cNvSpPr>
                <a:spLocks noChangeShapeType="1"/>
              </p:cNvSpPr>
              <p:nvPr/>
            </p:nvSpPr>
            <p:spPr bwMode="auto">
              <a:xfrm>
                <a:off x="523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2" name="Line 149"/>
              <p:cNvSpPr>
                <a:spLocks noChangeShapeType="1"/>
              </p:cNvSpPr>
              <p:nvPr/>
            </p:nvSpPr>
            <p:spPr bwMode="auto">
              <a:xfrm>
                <a:off x="5230"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3" name="Line 150"/>
              <p:cNvSpPr>
                <a:spLocks noChangeShapeType="1"/>
              </p:cNvSpPr>
              <p:nvPr/>
            </p:nvSpPr>
            <p:spPr bwMode="auto">
              <a:xfrm>
                <a:off x="5230"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4" name="Line 151"/>
              <p:cNvSpPr>
                <a:spLocks noChangeShapeType="1"/>
              </p:cNvSpPr>
              <p:nvPr/>
            </p:nvSpPr>
            <p:spPr bwMode="auto">
              <a:xfrm>
                <a:off x="538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5" name="Line 152"/>
              <p:cNvSpPr>
                <a:spLocks noChangeShapeType="1"/>
              </p:cNvSpPr>
              <p:nvPr/>
            </p:nvSpPr>
            <p:spPr bwMode="auto">
              <a:xfrm>
                <a:off x="5389"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6" name="Line 153"/>
              <p:cNvSpPr>
                <a:spLocks noChangeShapeType="1"/>
              </p:cNvSpPr>
              <p:nvPr/>
            </p:nvSpPr>
            <p:spPr bwMode="auto">
              <a:xfrm>
                <a:off x="5389" y="1819"/>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7" name="Line 154"/>
              <p:cNvSpPr>
                <a:spLocks noChangeShapeType="1"/>
              </p:cNvSpPr>
              <p:nvPr/>
            </p:nvSpPr>
            <p:spPr bwMode="auto">
              <a:xfrm>
                <a:off x="554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8" name="Line 155"/>
              <p:cNvSpPr>
                <a:spLocks noChangeShapeType="1"/>
              </p:cNvSpPr>
              <p:nvPr/>
            </p:nvSpPr>
            <p:spPr bwMode="auto">
              <a:xfrm>
                <a:off x="5547"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99" name="Line 156"/>
              <p:cNvSpPr>
                <a:spLocks noChangeShapeType="1"/>
              </p:cNvSpPr>
              <p:nvPr/>
            </p:nvSpPr>
            <p:spPr bwMode="auto">
              <a:xfrm>
                <a:off x="5547"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0" name="Line 157"/>
              <p:cNvSpPr>
                <a:spLocks noChangeShapeType="1"/>
              </p:cNvSpPr>
              <p:nvPr/>
            </p:nvSpPr>
            <p:spPr bwMode="auto">
              <a:xfrm>
                <a:off x="570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1" name="Line 158"/>
              <p:cNvSpPr>
                <a:spLocks noChangeShapeType="1"/>
              </p:cNvSpPr>
              <p:nvPr/>
            </p:nvSpPr>
            <p:spPr bwMode="auto">
              <a:xfrm>
                <a:off x="5706"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2" name="Line 159"/>
              <p:cNvSpPr>
                <a:spLocks noChangeShapeType="1"/>
              </p:cNvSpPr>
              <p:nvPr/>
            </p:nvSpPr>
            <p:spPr bwMode="auto">
              <a:xfrm>
                <a:off x="5706"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3" name="Line 160"/>
              <p:cNvSpPr>
                <a:spLocks noChangeShapeType="1"/>
              </p:cNvSpPr>
              <p:nvPr/>
            </p:nvSpPr>
            <p:spPr bwMode="auto">
              <a:xfrm>
                <a:off x="586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4" name="Line 161"/>
              <p:cNvSpPr>
                <a:spLocks noChangeShapeType="1"/>
              </p:cNvSpPr>
              <p:nvPr/>
            </p:nvSpPr>
            <p:spPr bwMode="auto">
              <a:xfrm>
                <a:off x="5865"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5" name="Line 162"/>
              <p:cNvSpPr>
                <a:spLocks noChangeShapeType="1"/>
              </p:cNvSpPr>
              <p:nvPr/>
            </p:nvSpPr>
            <p:spPr bwMode="auto">
              <a:xfrm>
                <a:off x="5865"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6" name="Line 163"/>
              <p:cNvSpPr>
                <a:spLocks noChangeShapeType="1"/>
              </p:cNvSpPr>
              <p:nvPr/>
            </p:nvSpPr>
            <p:spPr bwMode="auto">
              <a:xfrm>
                <a:off x="602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7" name="Line 164"/>
              <p:cNvSpPr>
                <a:spLocks noChangeShapeType="1"/>
              </p:cNvSpPr>
              <p:nvPr/>
            </p:nvSpPr>
            <p:spPr bwMode="auto">
              <a:xfrm>
                <a:off x="6024"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8" name="Line 165"/>
              <p:cNvSpPr>
                <a:spLocks noChangeShapeType="1"/>
              </p:cNvSpPr>
              <p:nvPr/>
            </p:nvSpPr>
            <p:spPr bwMode="auto">
              <a:xfrm>
                <a:off x="6024"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09" name="Line 166"/>
              <p:cNvSpPr>
                <a:spLocks noChangeShapeType="1"/>
              </p:cNvSpPr>
              <p:nvPr/>
            </p:nvSpPr>
            <p:spPr bwMode="auto">
              <a:xfrm>
                <a:off x="618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0" name="Line 167"/>
              <p:cNvSpPr>
                <a:spLocks noChangeShapeType="1"/>
              </p:cNvSpPr>
              <p:nvPr/>
            </p:nvSpPr>
            <p:spPr bwMode="auto">
              <a:xfrm>
                <a:off x="6183"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1" name="Line 168"/>
              <p:cNvSpPr>
                <a:spLocks noChangeShapeType="1"/>
              </p:cNvSpPr>
              <p:nvPr/>
            </p:nvSpPr>
            <p:spPr bwMode="auto">
              <a:xfrm>
                <a:off x="6183" y="1819"/>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2" name="Line 169"/>
              <p:cNvSpPr>
                <a:spLocks noChangeShapeType="1"/>
              </p:cNvSpPr>
              <p:nvPr/>
            </p:nvSpPr>
            <p:spPr bwMode="auto">
              <a:xfrm>
                <a:off x="634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3" name="Line 170"/>
              <p:cNvSpPr>
                <a:spLocks noChangeShapeType="1"/>
              </p:cNvSpPr>
              <p:nvPr/>
            </p:nvSpPr>
            <p:spPr bwMode="auto">
              <a:xfrm>
                <a:off x="6342" y="181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4" name="Freeform 171"/>
              <p:cNvSpPr>
                <a:spLocks/>
              </p:cNvSpPr>
              <p:nvPr/>
            </p:nvSpPr>
            <p:spPr bwMode="auto">
              <a:xfrm>
                <a:off x="6342" y="1819"/>
                <a:ext cx="39" cy="0"/>
              </a:xfrm>
              <a:custGeom>
                <a:avLst/>
                <a:gdLst>
                  <a:gd name="T0" fmla="*/ 0 w 80"/>
                  <a:gd name="T1" fmla="*/ 48 w 80"/>
                  <a:gd name="T2" fmla="*/ 80 w 80"/>
                </a:gdLst>
                <a:ahLst/>
                <a:cxnLst>
                  <a:cxn ang="0">
                    <a:pos x="T0" y="0"/>
                  </a:cxn>
                  <a:cxn ang="0">
                    <a:pos x="T1" y="0"/>
                  </a:cxn>
                  <a:cxn ang="0">
                    <a:pos x="T2" y="0"/>
                  </a:cxn>
                </a:cxnLst>
                <a:rect l="0" t="0" r="r" b="b"/>
                <a:pathLst>
                  <a:path w="80">
                    <a:moveTo>
                      <a:pt x="0" y="0"/>
                    </a:moveTo>
                    <a:lnTo>
                      <a:pt x="48" y="0"/>
                    </a:lnTo>
                    <a:lnTo>
                      <a:pt x="8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5" name="Line 172"/>
              <p:cNvSpPr>
                <a:spLocks noChangeShapeType="1"/>
              </p:cNvSpPr>
              <p:nvPr/>
            </p:nvSpPr>
            <p:spPr bwMode="auto">
              <a:xfrm>
                <a:off x="6500" y="183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6" name="Line 173"/>
              <p:cNvSpPr>
                <a:spLocks noChangeShapeType="1"/>
              </p:cNvSpPr>
              <p:nvPr/>
            </p:nvSpPr>
            <p:spPr bwMode="auto">
              <a:xfrm>
                <a:off x="6500" y="183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7" name="Freeform 174"/>
              <p:cNvSpPr>
                <a:spLocks/>
              </p:cNvSpPr>
              <p:nvPr/>
            </p:nvSpPr>
            <p:spPr bwMode="auto">
              <a:xfrm>
                <a:off x="6500" y="1833"/>
                <a:ext cx="37" cy="10"/>
              </a:xfrm>
              <a:custGeom>
                <a:avLst/>
                <a:gdLst>
                  <a:gd name="T0" fmla="*/ 0 w 76"/>
                  <a:gd name="T1" fmla="*/ 0 h 10"/>
                  <a:gd name="T2" fmla="*/ 38 w 76"/>
                  <a:gd name="T3" fmla="*/ 4 h 10"/>
                  <a:gd name="T4" fmla="*/ 76 w 76"/>
                  <a:gd name="T5" fmla="*/ 10 h 10"/>
                </a:gdLst>
                <a:ahLst/>
                <a:cxnLst>
                  <a:cxn ang="0">
                    <a:pos x="T0" y="T1"/>
                  </a:cxn>
                  <a:cxn ang="0">
                    <a:pos x="T2" y="T3"/>
                  </a:cxn>
                  <a:cxn ang="0">
                    <a:pos x="T4" y="T5"/>
                  </a:cxn>
                </a:cxnLst>
                <a:rect l="0" t="0" r="r" b="b"/>
                <a:pathLst>
                  <a:path w="76" h="10">
                    <a:moveTo>
                      <a:pt x="0" y="0"/>
                    </a:moveTo>
                    <a:lnTo>
                      <a:pt x="38" y="4"/>
                    </a:lnTo>
                    <a:lnTo>
                      <a:pt x="76" y="1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8" name="Line 175"/>
              <p:cNvSpPr>
                <a:spLocks noChangeShapeType="1"/>
              </p:cNvSpPr>
              <p:nvPr/>
            </p:nvSpPr>
            <p:spPr bwMode="auto">
              <a:xfrm>
                <a:off x="6648" y="188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19" name="Line 176"/>
              <p:cNvSpPr>
                <a:spLocks noChangeShapeType="1"/>
              </p:cNvSpPr>
              <p:nvPr/>
            </p:nvSpPr>
            <p:spPr bwMode="auto">
              <a:xfrm>
                <a:off x="6648" y="188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0" name="Freeform 177"/>
              <p:cNvSpPr>
                <a:spLocks/>
              </p:cNvSpPr>
              <p:nvPr/>
            </p:nvSpPr>
            <p:spPr bwMode="auto">
              <a:xfrm>
                <a:off x="6648" y="1889"/>
                <a:ext cx="34" cy="21"/>
              </a:xfrm>
              <a:custGeom>
                <a:avLst/>
                <a:gdLst>
                  <a:gd name="T0" fmla="*/ 0 w 70"/>
                  <a:gd name="T1" fmla="*/ 0 h 21"/>
                  <a:gd name="T2" fmla="*/ 40 w 70"/>
                  <a:gd name="T3" fmla="*/ 11 h 21"/>
                  <a:gd name="T4" fmla="*/ 70 w 70"/>
                  <a:gd name="T5" fmla="*/ 21 h 21"/>
                </a:gdLst>
                <a:ahLst/>
                <a:cxnLst>
                  <a:cxn ang="0">
                    <a:pos x="T0" y="T1"/>
                  </a:cxn>
                  <a:cxn ang="0">
                    <a:pos x="T2" y="T3"/>
                  </a:cxn>
                  <a:cxn ang="0">
                    <a:pos x="T4" y="T5"/>
                  </a:cxn>
                </a:cxnLst>
                <a:rect l="0" t="0" r="r" b="b"/>
                <a:pathLst>
                  <a:path w="70" h="21">
                    <a:moveTo>
                      <a:pt x="0" y="0"/>
                    </a:moveTo>
                    <a:lnTo>
                      <a:pt x="40" y="11"/>
                    </a:lnTo>
                    <a:lnTo>
                      <a:pt x="70" y="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1" name="Line 178"/>
              <p:cNvSpPr>
                <a:spLocks noChangeShapeType="1"/>
              </p:cNvSpPr>
              <p:nvPr/>
            </p:nvSpPr>
            <p:spPr bwMode="auto">
              <a:xfrm>
                <a:off x="6772" y="199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2" name="Line 179"/>
              <p:cNvSpPr>
                <a:spLocks noChangeShapeType="1"/>
              </p:cNvSpPr>
              <p:nvPr/>
            </p:nvSpPr>
            <p:spPr bwMode="auto">
              <a:xfrm>
                <a:off x="6772" y="199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3" name="Freeform 180"/>
              <p:cNvSpPr>
                <a:spLocks/>
              </p:cNvSpPr>
              <p:nvPr/>
            </p:nvSpPr>
            <p:spPr bwMode="auto">
              <a:xfrm>
                <a:off x="6772" y="1990"/>
                <a:ext cx="25" cy="31"/>
              </a:xfrm>
              <a:custGeom>
                <a:avLst/>
                <a:gdLst>
                  <a:gd name="T0" fmla="*/ 0 w 50"/>
                  <a:gd name="T1" fmla="*/ 0 h 31"/>
                  <a:gd name="T2" fmla="*/ 16 w 50"/>
                  <a:gd name="T3" fmla="*/ 9 h 31"/>
                  <a:gd name="T4" fmla="*/ 46 w 50"/>
                  <a:gd name="T5" fmla="*/ 27 h 31"/>
                  <a:gd name="T6" fmla="*/ 50 w 50"/>
                  <a:gd name="T7" fmla="*/ 31 h 31"/>
                </a:gdLst>
                <a:ahLst/>
                <a:cxnLst>
                  <a:cxn ang="0">
                    <a:pos x="T0" y="T1"/>
                  </a:cxn>
                  <a:cxn ang="0">
                    <a:pos x="T2" y="T3"/>
                  </a:cxn>
                  <a:cxn ang="0">
                    <a:pos x="T4" y="T5"/>
                  </a:cxn>
                  <a:cxn ang="0">
                    <a:pos x="T6" y="T7"/>
                  </a:cxn>
                </a:cxnLst>
                <a:rect l="0" t="0" r="r" b="b"/>
                <a:pathLst>
                  <a:path w="50" h="31">
                    <a:moveTo>
                      <a:pt x="0" y="0"/>
                    </a:moveTo>
                    <a:lnTo>
                      <a:pt x="16" y="9"/>
                    </a:lnTo>
                    <a:lnTo>
                      <a:pt x="46" y="27"/>
                    </a:lnTo>
                    <a:lnTo>
                      <a:pt x="50" y="3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4" name="Line 181"/>
              <p:cNvSpPr>
                <a:spLocks noChangeShapeType="1"/>
              </p:cNvSpPr>
              <p:nvPr/>
            </p:nvSpPr>
            <p:spPr bwMode="auto">
              <a:xfrm>
                <a:off x="6856" y="212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5" name="Line 182"/>
              <p:cNvSpPr>
                <a:spLocks noChangeShapeType="1"/>
              </p:cNvSpPr>
              <p:nvPr/>
            </p:nvSpPr>
            <p:spPr bwMode="auto">
              <a:xfrm>
                <a:off x="6856" y="212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6" name="Freeform 183"/>
              <p:cNvSpPr>
                <a:spLocks/>
              </p:cNvSpPr>
              <p:nvPr/>
            </p:nvSpPr>
            <p:spPr bwMode="auto">
              <a:xfrm>
                <a:off x="6856" y="2127"/>
                <a:ext cx="14" cy="38"/>
              </a:xfrm>
              <a:custGeom>
                <a:avLst/>
                <a:gdLst>
                  <a:gd name="T0" fmla="*/ 0 w 28"/>
                  <a:gd name="T1" fmla="*/ 0 h 38"/>
                  <a:gd name="T2" fmla="*/ 14 w 28"/>
                  <a:gd name="T3" fmla="*/ 17 h 38"/>
                  <a:gd name="T4" fmla="*/ 28 w 28"/>
                  <a:gd name="T5" fmla="*/ 38 h 38"/>
                </a:gdLst>
                <a:ahLst/>
                <a:cxnLst>
                  <a:cxn ang="0">
                    <a:pos x="T0" y="T1"/>
                  </a:cxn>
                  <a:cxn ang="0">
                    <a:pos x="T2" y="T3"/>
                  </a:cxn>
                  <a:cxn ang="0">
                    <a:pos x="T4" y="T5"/>
                  </a:cxn>
                </a:cxnLst>
                <a:rect l="0" t="0" r="r" b="b"/>
                <a:pathLst>
                  <a:path w="28" h="38">
                    <a:moveTo>
                      <a:pt x="0" y="0"/>
                    </a:moveTo>
                    <a:lnTo>
                      <a:pt x="14" y="17"/>
                    </a:lnTo>
                    <a:lnTo>
                      <a:pt x="28" y="38"/>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7" name="Line 184"/>
              <p:cNvSpPr>
                <a:spLocks noChangeShapeType="1"/>
              </p:cNvSpPr>
              <p:nvPr/>
            </p:nvSpPr>
            <p:spPr bwMode="auto">
              <a:xfrm>
                <a:off x="6894" y="22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8" name="Line 185"/>
              <p:cNvSpPr>
                <a:spLocks noChangeShapeType="1"/>
              </p:cNvSpPr>
              <p:nvPr/>
            </p:nvSpPr>
            <p:spPr bwMode="auto">
              <a:xfrm>
                <a:off x="6894" y="22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29" name="Freeform 186"/>
              <p:cNvSpPr>
                <a:spLocks/>
              </p:cNvSpPr>
              <p:nvPr/>
            </p:nvSpPr>
            <p:spPr bwMode="auto">
              <a:xfrm>
                <a:off x="6894" y="2285"/>
                <a:ext cx="2" cy="40"/>
              </a:xfrm>
              <a:custGeom>
                <a:avLst/>
                <a:gdLst>
                  <a:gd name="T0" fmla="*/ 0 w 4"/>
                  <a:gd name="T1" fmla="*/ 0 h 40"/>
                  <a:gd name="T2" fmla="*/ 0 w 4"/>
                  <a:gd name="T3" fmla="*/ 0 h 40"/>
                  <a:gd name="T4" fmla="*/ 2 w 4"/>
                  <a:gd name="T5" fmla="*/ 24 h 40"/>
                  <a:gd name="T6" fmla="*/ 4 w 4"/>
                  <a:gd name="T7" fmla="*/ 40 h 40"/>
                </a:gdLst>
                <a:ahLst/>
                <a:cxnLst>
                  <a:cxn ang="0">
                    <a:pos x="T0" y="T1"/>
                  </a:cxn>
                  <a:cxn ang="0">
                    <a:pos x="T2" y="T3"/>
                  </a:cxn>
                  <a:cxn ang="0">
                    <a:pos x="T4" y="T5"/>
                  </a:cxn>
                  <a:cxn ang="0">
                    <a:pos x="T6" y="T7"/>
                  </a:cxn>
                </a:cxnLst>
                <a:rect l="0" t="0" r="r" b="b"/>
                <a:pathLst>
                  <a:path w="4" h="40">
                    <a:moveTo>
                      <a:pt x="0" y="0"/>
                    </a:moveTo>
                    <a:lnTo>
                      <a:pt x="0" y="0"/>
                    </a:lnTo>
                    <a:lnTo>
                      <a:pt x="2" y="24"/>
                    </a:lnTo>
                    <a:lnTo>
                      <a:pt x="4" y="4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0" name="Line 187"/>
              <p:cNvSpPr>
                <a:spLocks noChangeShapeType="1"/>
              </p:cNvSpPr>
              <p:nvPr/>
            </p:nvSpPr>
            <p:spPr bwMode="auto">
              <a:xfrm>
                <a:off x="6884" y="24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1" name="Line 188"/>
              <p:cNvSpPr>
                <a:spLocks noChangeShapeType="1"/>
              </p:cNvSpPr>
              <p:nvPr/>
            </p:nvSpPr>
            <p:spPr bwMode="auto">
              <a:xfrm>
                <a:off x="6884" y="24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2" name="Freeform 189"/>
              <p:cNvSpPr>
                <a:spLocks/>
              </p:cNvSpPr>
              <p:nvPr/>
            </p:nvSpPr>
            <p:spPr bwMode="auto">
              <a:xfrm>
                <a:off x="6874" y="2447"/>
                <a:ext cx="10" cy="39"/>
              </a:xfrm>
              <a:custGeom>
                <a:avLst/>
                <a:gdLst>
                  <a:gd name="T0" fmla="*/ 20 w 20"/>
                  <a:gd name="T1" fmla="*/ 0 h 39"/>
                  <a:gd name="T2" fmla="*/ 18 w 20"/>
                  <a:gd name="T3" fmla="*/ 5 h 39"/>
                  <a:gd name="T4" fmla="*/ 6 w 20"/>
                  <a:gd name="T5" fmla="*/ 29 h 39"/>
                  <a:gd name="T6" fmla="*/ 0 w 20"/>
                  <a:gd name="T7" fmla="*/ 39 h 39"/>
                </a:gdLst>
                <a:ahLst/>
                <a:cxnLst>
                  <a:cxn ang="0">
                    <a:pos x="T0" y="T1"/>
                  </a:cxn>
                  <a:cxn ang="0">
                    <a:pos x="T2" y="T3"/>
                  </a:cxn>
                  <a:cxn ang="0">
                    <a:pos x="T4" y="T5"/>
                  </a:cxn>
                  <a:cxn ang="0">
                    <a:pos x="T6" y="T7"/>
                  </a:cxn>
                </a:cxnLst>
                <a:rect l="0" t="0" r="r" b="b"/>
                <a:pathLst>
                  <a:path w="20" h="39">
                    <a:moveTo>
                      <a:pt x="20" y="0"/>
                    </a:moveTo>
                    <a:lnTo>
                      <a:pt x="18" y="5"/>
                    </a:lnTo>
                    <a:lnTo>
                      <a:pt x="6" y="29"/>
                    </a:lnTo>
                    <a:lnTo>
                      <a:pt x="0" y="39"/>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3" name="Line 190"/>
              <p:cNvSpPr>
                <a:spLocks noChangeShapeType="1"/>
              </p:cNvSpPr>
              <p:nvPr/>
            </p:nvSpPr>
            <p:spPr bwMode="auto">
              <a:xfrm>
                <a:off x="6827" y="259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4" name="Line 191"/>
              <p:cNvSpPr>
                <a:spLocks noChangeShapeType="1"/>
              </p:cNvSpPr>
              <p:nvPr/>
            </p:nvSpPr>
            <p:spPr bwMode="auto">
              <a:xfrm>
                <a:off x="6827" y="259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5" name="Freeform 192"/>
              <p:cNvSpPr>
                <a:spLocks/>
              </p:cNvSpPr>
              <p:nvPr/>
            </p:nvSpPr>
            <p:spPr bwMode="auto">
              <a:xfrm>
                <a:off x="6805" y="2598"/>
                <a:ext cx="22" cy="35"/>
              </a:xfrm>
              <a:custGeom>
                <a:avLst/>
                <a:gdLst>
                  <a:gd name="T0" fmla="*/ 44 w 44"/>
                  <a:gd name="T1" fmla="*/ 0 h 35"/>
                  <a:gd name="T2" fmla="*/ 32 w 44"/>
                  <a:gd name="T3" fmla="*/ 10 h 35"/>
                  <a:gd name="T4" fmla="*/ 6 w 44"/>
                  <a:gd name="T5" fmla="*/ 31 h 35"/>
                  <a:gd name="T6" fmla="*/ 0 w 44"/>
                  <a:gd name="T7" fmla="*/ 35 h 35"/>
                </a:gdLst>
                <a:ahLst/>
                <a:cxnLst>
                  <a:cxn ang="0">
                    <a:pos x="T0" y="T1"/>
                  </a:cxn>
                  <a:cxn ang="0">
                    <a:pos x="T2" y="T3"/>
                  </a:cxn>
                  <a:cxn ang="0">
                    <a:pos x="T4" y="T5"/>
                  </a:cxn>
                  <a:cxn ang="0">
                    <a:pos x="T6" y="T7"/>
                  </a:cxn>
                </a:cxnLst>
                <a:rect l="0" t="0" r="r" b="b"/>
                <a:pathLst>
                  <a:path w="44" h="35">
                    <a:moveTo>
                      <a:pt x="44" y="0"/>
                    </a:moveTo>
                    <a:lnTo>
                      <a:pt x="32" y="10"/>
                    </a:lnTo>
                    <a:lnTo>
                      <a:pt x="6" y="31"/>
                    </a:lnTo>
                    <a:lnTo>
                      <a:pt x="0" y="3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6" name="Line 193"/>
              <p:cNvSpPr>
                <a:spLocks noChangeShapeType="1"/>
              </p:cNvSpPr>
              <p:nvPr/>
            </p:nvSpPr>
            <p:spPr bwMode="auto">
              <a:xfrm>
                <a:off x="6726" y="272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7" name="Line 194"/>
              <p:cNvSpPr>
                <a:spLocks noChangeShapeType="1"/>
              </p:cNvSpPr>
              <p:nvPr/>
            </p:nvSpPr>
            <p:spPr bwMode="auto">
              <a:xfrm>
                <a:off x="6726" y="272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8" name="Freeform 195"/>
              <p:cNvSpPr>
                <a:spLocks/>
              </p:cNvSpPr>
              <p:nvPr/>
            </p:nvSpPr>
            <p:spPr bwMode="auto">
              <a:xfrm>
                <a:off x="6694" y="2722"/>
                <a:ext cx="32" cy="26"/>
              </a:xfrm>
              <a:custGeom>
                <a:avLst/>
                <a:gdLst>
                  <a:gd name="T0" fmla="*/ 64 w 64"/>
                  <a:gd name="T1" fmla="*/ 0 h 26"/>
                  <a:gd name="T2" fmla="*/ 30 w 64"/>
                  <a:gd name="T3" fmla="*/ 15 h 26"/>
                  <a:gd name="T4" fmla="*/ 0 w 64"/>
                  <a:gd name="T5" fmla="*/ 26 h 26"/>
                </a:gdLst>
                <a:ahLst/>
                <a:cxnLst>
                  <a:cxn ang="0">
                    <a:pos x="T0" y="T1"/>
                  </a:cxn>
                  <a:cxn ang="0">
                    <a:pos x="T2" y="T3"/>
                  </a:cxn>
                  <a:cxn ang="0">
                    <a:pos x="T4" y="T5"/>
                  </a:cxn>
                </a:cxnLst>
                <a:rect l="0" t="0" r="r" b="b"/>
                <a:pathLst>
                  <a:path w="64" h="26">
                    <a:moveTo>
                      <a:pt x="64" y="0"/>
                    </a:moveTo>
                    <a:lnTo>
                      <a:pt x="30" y="15"/>
                    </a:lnTo>
                    <a:lnTo>
                      <a:pt x="0" y="2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39" name="Line 196"/>
              <p:cNvSpPr>
                <a:spLocks noChangeShapeType="1"/>
              </p:cNvSpPr>
              <p:nvPr/>
            </p:nvSpPr>
            <p:spPr bwMode="auto">
              <a:xfrm>
                <a:off x="6590" y="280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0" name="Line 197"/>
              <p:cNvSpPr>
                <a:spLocks noChangeShapeType="1"/>
              </p:cNvSpPr>
              <p:nvPr/>
            </p:nvSpPr>
            <p:spPr bwMode="auto">
              <a:xfrm>
                <a:off x="6590" y="280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1" name="Freeform 198"/>
              <p:cNvSpPr>
                <a:spLocks/>
              </p:cNvSpPr>
              <p:nvPr/>
            </p:nvSpPr>
            <p:spPr bwMode="auto">
              <a:xfrm>
                <a:off x="6552" y="2806"/>
                <a:ext cx="38" cy="13"/>
              </a:xfrm>
              <a:custGeom>
                <a:avLst/>
                <a:gdLst>
                  <a:gd name="T0" fmla="*/ 76 w 76"/>
                  <a:gd name="T1" fmla="*/ 0 h 13"/>
                  <a:gd name="T2" fmla="*/ 40 w 76"/>
                  <a:gd name="T3" fmla="*/ 6 h 13"/>
                  <a:gd name="T4" fmla="*/ 0 w 76"/>
                  <a:gd name="T5" fmla="*/ 13 h 13"/>
                </a:gdLst>
                <a:ahLst/>
                <a:cxnLst>
                  <a:cxn ang="0">
                    <a:pos x="T0" y="T1"/>
                  </a:cxn>
                  <a:cxn ang="0">
                    <a:pos x="T2" y="T3"/>
                  </a:cxn>
                  <a:cxn ang="0">
                    <a:pos x="T4" y="T5"/>
                  </a:cxn>
                </a:cxnLst>
                <a:rect l="0" t="0" r="r" b="b"/>
                <a:pathLst>
                  <a:path w="76" h="13">
                    <a:moveTo>
                      <a:pt x="76" y="0"/>
                    </a:moveTo>
                    <a:lnTo>
                      <a:pt x="40" y="6"/>
                    </a:lnTo>
                    <a:lnTo>
                      <a:pt x="0" y="13"/>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2" name="Line 199"/>
              <p:cNvSpPr>
                <a:spLocks noChangeShapeType="1"/>
              </p:cNvSpPr>
              <p:nvPr/>
            </p:nvSpPr>
            <p:spPr bwMode="auto">
              <a:xfrm>
                <a:off x="6435" y="28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3" name="Line 200"/>
              <p:cNvSpPr>
                <a:spLocks noChangeShapeType="1"/>
              </p:cNvSpPr>
              <p:nvPr/>
            </p:nvSpPr>
            <p:spPr bwMode="auto">
              <a:xfrm>
                <a:off x="6435" y="28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4" name="Freeform 201"/>
              <p:cNvSpPr>
                <a:spLocks/>
              </p:cNvSpPr>
              <p:nvPr/>
            </p:nvSpPr>
            <p:spPr bwMode="auto">
              <a:xfrm>
                <a:off x="6396" y="2843"/>
                <a:ext cx="39" cy="3"/>
              </a:xfrm>
              <a:custGeom>
                <a:avLst/>
                <a:gdLst>
                  <a:gd name="T0" fmla="*/ 77 w 77"/>
                  <a:gd name="T1" fmla="*/ 0 h 3"/>
                  <a:gd name="T2" fmla="*/ 67 w 77"/>
                  <a:gd name="T3" fmla="*/ 1 h 3"/>
                  <a:gd name="T4" fmla="*/ 4 w 77"/>
                  <a:gd name="T5" fmla="*/ 3 h 3"/>
                  <a:gd name="T6" fmla="*/ 0 w 77"/>
                  <a:gd name="T7" fmla="*/ 3 h 3"/>
                </a:gdLst>
                <a:ahLst/>
                <a:cxnLst>
                  <a:cxn ang="0">
                    <a:pos x="T0" y="T1"/>
                  </a:cxn>
                  <a:cxn ang="0">
                    <a:pos x="T2" y="T3"/>
                  </a:cxn>
                  <a:cxn ang="0">
                    <a:pos x="T4" y="T5"/>
                  </a:cxn>
                  <a:cxn ang="0">
                    <a:pos x="T6" y="T7"/>
                  </a:cxn>
                </a:cxnLst>
                <a:rect l="0" t="0" r="r" b="b"/>
                <a:pathLst>
                  <a:path w="77" h="3">
                    <a:moveTo>
                      <a:pt x="77" y="0"/>
                    </a:moveTo>
                    <a:lnTo>
                      <a:pt x="67" y="1"/>
                    </a:lnTo>
                    <a:lnTo>
                      <a:pt x="4" y="3"/>
                    </a:lnTo>
                    <a:lnTo>
                      <a:pt x="0" y="3"/>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5" name="Line 202"/>
              <p:cNvSpPr>
                <a:spLocks noChangeShapeType="1"/>
              </p:cNvSpPr>
              <p:nvPr/>
            </p:nvSpPr>
            <p:spPr bwMode="auto">
              <a:xfrm>
                <a:off x="627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6" name="Line 203"/>
              <p:cNvSpPr>
                <a:spLocks noChangeShapeType="1"/>
              </p:cNvSpPr>
              <p:nvPr/>
            </p:nvSpPr>
            <p:spPr bwMode="auto">
              <a:xfrm>
                <a:off x="627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7" name="Line 204"/>
              <p:cNvSpPr>
                <a:spLocks noChangeShapeType="1"/>
              </p:cNvSpPr>
              <p:nvPr/>
            </p:nvSpPr>
            <p:spPr bwMode="auto">
              <a:xfrm flipH="1">
                <a:off x="6237"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48" name="Line 205"/>
              <p:cNvSpPr>
                <a:spLocks noChangeShapeType="1"/>
              </p:cNvSpPr>
              <p:nvPr/>
            </p:nvSpPr>
            <p:spPr bwMode="auto">
              <a:xfrm>
                <a:off x="611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grpSp>
        <p:sp>
          <p:nvSpPr>
            <p:cNvPr id="22" name="Line 207"/>
            <p:cNvSpPr>
              <a:spLocks noChangeShapeType="1"/>
            </p:cNvSpPr>
            <p:nvPr/>
          </p:nvSpPr>
          <p:spPr bwMode="auto">
            <a:xfrm>
              <a:off x="611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 name="Line 208"/>
            <p:cNvSpPr>
              <a:spLocks noChangeShapeType="1"/>
            </p:cNvSpPr>
            <p:nvPr/>
          </p:nvSpPr>
          <p:spPr bwMode="auto">
            <a:xfrm flipH="1">
              <a:off x="6079"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 name="Line 209"/>
            <p:cNvSpPr>
              <a:spLocks noChangeShapeType="1"/>
            </p:cNvSpPr>
            <p:nvPr/>
          </p:nvSpPr>
          <p:spPr bwMode="auto">
            <a:xfrm>
              <a:off x="595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7" name="Line 210"/>
            <p:cNvSpPr>
              <a:spLocks noChangeShapeType="1"/>
            </p:cNvSpPr>
            <p:nvPr/>
          </p:nvSpPr>
          <p:spPr bwMode="auto">
            <a:xfrm>
              <a:off x="595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8" name="Line 211"/>
            <p:cNvSpPr>
              <a:spLocks noChangeShapeType="1"/>
            </p:cNvSpPr>
            <p:nvPr/>
          </p:nvSpPr>
          <p:spPr bwMode="auto">
            <a:xfrm flipH="1">
              <a:off x="5920"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9" name="Line 212"/>
            <p:cNvSpPr>
              <a:spLocks noChangeShapeType="1"/>
            </p:cNvSpPr>
            <p:nvPr/>
          </p:nvSpPr>
          <p:spPr bwMode="auto">
            <a:xfrm>
              <a:off x="580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0" name="Line 213"/>
            <p:cNvSpPr>
              <a:spLocks noChangeShapeType="1"/>
            </p:cNvSpPr>
            <p:nvPr/>
          </p:nvSpPr>
          <p:spPr bwMode="auto">
            <a:xfrm>
              <a:off x="580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1" name="Line 214"/>
            <p:cNvSpPr>
              <a:spLocks noChangeShapeType="1"/>
            </p:cNvSpPr>
            <p:nvPr/>
          </p:nvSpPr>
          <p:spPr bwMode="auto">
            <a:xfrm flipH="1">
              <a:off x="5761"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4" name="Line 215"/>
            <p:cNvSpPr>
              <a:spLocks noChangeShapeType="1"/>
            </p:cNvSpPr>
            <p:nvPr/>
          </p:nvSpPr>
          <p:spPr bwMode="auto">
            <a:xfrm>
              <a:off x="564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5" name="Line 216"/>
            <p:cNvSpPr>
              <a:spLocks noChangeShapeType="1"/>
            </p:cNvSpPr>
            <p:nvPr/>
          </p:nvSpPr>
          <p:spPr bwMode="auto">
            <a:xfrm>
              <a:off x="564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6" name="Line 217"/>
            <p:cNvSpPr>
              <a:spLocks noChangeShapeType="1"/>
            </p:cNvSpPr>
            <p:nvPr/>
          </p:nvSpPr>
          <p:spPr bwMode="auto">
            <a:xfrm flipH="1">
              <a:off x="5602"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9" name="Line 218"/>
            <p:cNvSpPr>
              <a:spLocks noChangeShapeType="1"/>
            </p:cNvSpPr>
            <p:nvPr/>
          </p:nvSpPr>
          <p:spPr bwMode="auto">
            <a:xfrm>
              <a:off x="548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0" name="Line 219"/>
            <p:cNvSpPr>
              <a:spLocks noChangeShapeType="1"/>
            </p:cNvSpPr>
            <p:nvPr/>
          </p:nvSpPr>
          <p:spPr bwMode="auto">
            <a:xfrm>
              <a:off x="548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1" name="Line 220"/>
            <p:cNvSpPr>
              <a:spLocks noChangeShapeType="1"/>
            </p:cNvSpPr>
            <p:nvPr/>
          </p:nvSpPr>
          <p:spPr bwMode="auto">
            <a:xfrm flipH="1">
              <a:off x="5443"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2" name="Line 221"/>
            <p:cNvSpPr>
              <a:spLocks noChangeShapeType="1"/>
            </p:cNvSpPr>
            <p:nvPr/>
          </p:nvSpPr>
          <p:spPr bwMode="auto">
            <a:xfrm>
              <a:off x="532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3" name="Line 222"/>
            <p:cNvSpPr>
              <a:spLocks noChangeShapeType="1"/>
            </p:cNvSpPr>
            <p:nvPr/>
          </p:nvSpPr>
          <p:spPr bwMode="auto">
            <a:xfrm>
              <a:off x="532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4" name="Line 223"/>
            <p:cNvSpPr>
              <a:spLocks noChangeShapeType="1"/>
            </p:cNvSpPr>
            <p:nvPr/>
          </p:nvSpPr>
          <p:spPr bwMode="auto">
            <a:xfrm flipH="1">
              <a:off x="5284"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5" name="Line 224"/>
            <p:cNvSpPr>
              <a:spLocks noChangeShapeType="1"/>
            </p:cNvSpPr>
            <p:nvPr/>
          </p:nvSpPr>
          <p:spPr bwMode="auto">
            <a:xfrm>
              <a:off x="516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6" name="Line 225"/>
            <p:cNvSpPr>
              <a:spLocks noChangeShapeType="1"/>
            </p:cNvSpPr>
            <p:nvPr/>
          </p:nvSpPr>
          <p:spPr bwMode="auto">
            <a:xfrm>
              <a:off x="516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7" name="Line 226"/>
            <p:cNvSpPr>
              <a:spLocks noChangeShapeType="1"/>
            </p:cNvSpPr>
            <p:nvPr/>
          </p:nvSpPr>
          <p:spPr bwMode="auto">
            <a:xfrm flipH="1">
              <a:off x="5125"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8" name="Line 227"/>
            <p:cNvSpPr>
              <a:spLocks noChangeShapeType="1"/>
            </p:cNvSpPr>
            <p:nvPr/>
          </p:nvSpPr>
          <p:spPr bwMode="auto">
            <a:xfrm>
              <a:off x="5006"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9" name="Line 228"/>
            <p:cNvSpPr>
              <a:spLocks noChangeShapeType="1"/>
            </p:cNvSpPr>
            <p:nvPr/>
          </p:nvSpPr>
          <p:spPr bwMode="auto">
            <a:xfrm>
              <a:off x="5006"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0" name="Line 229"/>
            <p:cNvSpPr>
              <a:spLocks noChangeShapeType="1"/>
            </p:cNvSpPr>
            <p:nvPr/>
          </p:nvSpPr>
          <p:spPr bwMode="auto">
            <a:xfrm flipH="1">
              <a:off x="4966"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1" name="Line 230"/>
            <p:cNvSpPr>
              <a:spLocks noChangeShapeType="1"/>
            </p:cNvSpPr>
            <p:nvPr/>
          </p:nvSpPr>
          <p:spPr bwMode="auto">
            <a:xfrm>
              <a:off x="484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2" name="Line 231"/>
            <p:cNvSpPr>
              <a:spLocks noChangeShapeType="1"/>
            </p:cNvSpPr>
            <p:nvPr/>
          </p:nvSpPr>
          <p:spPr bwMode="auto">
            <a:xfrm>
              <a:off x="484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3" name="Line 232"/>
            <p:cNvSpPr>
              <a:spLocks noChangeShapeType="1"/>
            </p:cNvSpPr>
            <p:nvPr/>
          </p:nvSpPr>
          <p:spPr bwMode="auto">
            <a:xfrm flipH="1">
              <a:off x="4808"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4" name="Line 233"/>
            <p:cNvSpPr>
              <a:spLocks noChangeShapeType="1"/>
            </p:cNvSpPr>
            <p:nvPr/>
          </p:nvSpPr>
          <p:spPr bwMode="auto">
            <a:xfrm>
              <a:off x="468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5" name="Line 234"/>
            <p:cNvSpPr>
              <a:spLocks noChangeShapeType="1"/>
            </p:cNvSpPr>
            <p:nvPr/>
          </p:nvSpPr>
          <p:spPr bwMode="auto">
            <a:xfrm>
              <a:off x="468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6" name="Line 235"/>
            <p:cNvSpPr>
              <a:spLocks noChangeShapeType="1"/>
            </p:cNvSpPr>
            <p:nvPr/>
          </p:nvSpPr>
          <p:spPr bwMode="auto">
            <a:xfrm flipH="1">
              <a:off x="4649"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7" name="Line 236"/>
            <p:cNvSpPr>
              <a:spLocks noChangeShapeType="1"/>
            </p:cNvSpPr>
            <p:nvPr/>
          </p:nvSpPr>
          <p:spPr bwMode="auto">
            <a:xfrm>
              <a:off x="453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8" name="Line 237"/>
            <p:cNvSpPr>
              <a:spLocks noChangeShapeType="1"/>
            </p:cNvSpPr>
            <p:nvPr/>
          </p:nvSpPr>
          <p:spPr bwMode="auto">
            <a:xfrm>
              <a:off x="453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9" name="Line 238"/>
            <p:cNvSpPr>
              <a:spLocks noChangeShapeType="1"/>
            </p:cNvSpPr>
            <p:nvPr/>
          </p:nvSpPr>
          <p:spPr bwMode="auto">
            <a:xfrm flipH="1">
              <a:off x="4490"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0" name="Line 239"/>
            <p:cNvSpPr>
              <a:spLocks noChangeShapeType="1"/>
            </p:cNvSpPr>
            <p:nvPr/>
          </p:nvSpPr>
          <p:spPr bwMode="auto">
            <a:xfrm>
              <a:off x="437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1" name="Line 240"/>
            <p:cNvSpPr>
              <a:spLocks noChangeShapeType="1"/>
            </p:cNvSpPr>
            <p:nvPr/>
          </p:nvSpPr>
          <p:spPr bwMode="auto">
            <a:xfrm>
              <a:off x="437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2" name="Line 241"/>
            <p:cNvSpPr>
              <a:spLocks noChangeShapeType="1"/>
            </p:cNvSpPr>
            <p:nvPr/>
          </p:nvSpPr>
          <p:spPr bwMode="auto">
            <a:xfrm flipH="1">
              <a:off x="4331"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3" name="Line 242"/>
            <p:cNvSpPr>
              <a:spLocks noChangeShapeType="1"/>
            </p:cNvSpPr>
            <p:nvPr/>
          </p:nvSpPr>
          <p:spPr bwMode="auto">
            <a:xfrm>
              <a:off x="421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4" name="Line 243"/>
            <p:cNvSpPr>
              <a:spLocks noChangeShapeType="1"/>
            </p:cNvSpPr>
            <p:nvPr/>
          </p:nvSpPr>
          <p:spPr bwMode="auto">
            <a:xfrm>
              <a:off x="421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5" name="Line 244"/>
            <p:cNvSpPr>
              <a:spLocks noChangeShapeType="1"/>
            </p:cNvSpPr>
            <p:nvPr/>
          </p:nvSpPr>
          <p:spPr bwMode="auto">
            <a:xfrm flipH="1">
              <a:off x="4172"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2" name="Line 245"/>
            <p:cNvSpPr>
              <a:spLocks noChangeShapeType="1"/>
            </p:cNvSpPr>
            <p:nvPr/>
          </p:nvSpPr>
          <p:spPr bwMode="auto">
            <a:xfrm>
              <a:off x="405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3" name="Line 246"/>
            <p:cNvSpPr>
              <a:spLocks noChangeShapeType="1"/>
            </p:cNvSpPr>
            <p:nvPr/>
          </p:nvSpPr>
          <p:spPr bwMode="auto">
            <a:xfrm>
              <a:off x="405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4" name="Line 247"/>
            <p:cNvSpPr>
              <a:spLocks noChangeShapeType="1"/>
            </p:cNvSpPr>
            <p:nvPr/>
          </p:nvSpPr>
          <p:spPr bwMode="auto">
            <a:xfrm flipH="1">
              <a:off x="4013"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 name="Line 248"/>
            <p:cNvSpPr>
              <a:spLocks noChangeShapeType="1"/>
            </p:cNvSpPr>
            <p:nvPr/>
          </p:nvSpPr>
          <p:spPr bwMode="auto">
            <a:xfrm>
              <a:off x="389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 name="Line 249"/>
            <p:cNvSpPr>
              <a:spLocks noChangeShapeType="1"/>
            </p:cNvSpPr>
            <p:nvPr/>
          </p:nvSpPr>
          <p:spPr bwMode="auto">
            <a:xfrm>
              <a:off x="389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 name="Line 250"/>
            <p:cNvSpPr>
              <a:spLocks noChangeShapeType="1"/>
            </p:cNvSpPr>
            <p:nvPr/>
          </p:nvSpPr>
          <p:spPr bwMode="auto">
            <a:xfrm flipH="1">
              <a:off x="3854"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 name="Line 251"/>
            <p:cNvSpPr>
              <a:spLocks noChangeShapeType="1"/>
            </p:cNvSpPr>
            <p:nvPr/>
          </p:nvSpPr>
          <p:spPr bwMode="auto">
            <a:xfrm>
              <a:off x="373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9" name="Line 252"/>
            <p:cNvSpPr>
              <a:spLocks noChangeShapeType="1"/>
            </p:cNvSpPr>
            <p:nvPr/>
          </p:nvSpPr>
          <p:spPr bwMode="auto">
            <a:xfrm>
              <a:off x="373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41" name="Line 253"/>
            <p:cNvSpPr>
              <a:spLocks noChangeShapeType="1"/>
            </p:cNvSpPr>
            <p:nvPr/>
          </p:nvSpPr>
          <p:spPr bwMode="auto">
            <a:xfrm flipH="1">
              <a:off x="3696"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42" name="Line 254"/>
            <p:cNvSpPr>
              <a:spLocks noChangeShapeType="1"/>
            </p:cNvSpPr>
            <p:nvPr/>
          </p:nvSpPr>
          <p:spPr bwMode="auto">
            <a:xfrm>
              <a:off x="3576"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46" name="Line 255"/>
            <p:cNvSpPr>
              <a:spLocks noChangeShapeType="1"/>
            </p:cNvSpPr>
            <p:nvPr/>
          </p:nvSpPr>
          <p:spPr bwMode="auto">
            <a:xfrm>
              <a:off x="3576"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6" name="Line 256"/>
            <p:cNvSpPr>
              <a:spLocks noChangeShapeType="1"/>
            </p:cNvSpPr>
            <p:nvPr/>
          </p:nvSpPr>
          <p:spPr bwMode="auto">
            <a:xfrm flipH="1">
              <a:off x="3537"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7" name="Line 257"/>
            <p:cNvSpPr>
              <a:spLocks noChangeShapeType="1"/>
            </p:cNvSpPr>
            <p:nvPr/>
          </p:nvSpPr>
          <p:spPr bwMode="auto">
            <a:xfrm>
              <a:off x="341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8" name="Line 258"/>
            <p:cNvSpPr>
              <a:spLocks noChangeShapeType="1"/>
            </p:cNvSpPr>
            <p:nvPr/>
          </p:nvSpPr>
          <p:spPr bwMode="auto">
            <a:xfrm>
              <a:off x="341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9" name="Line 259"/>
            <p:cNvSpPr>
              <a:spLocks noChangeShapeType="1"/>
            </p:cNvSpPr>
            <p:nvPr/>
          </p:nvSpPr>
          <p:spPr bwMode="auto">
            <a:xfrm flipH="1">
              <a:off x="3378"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0" name="Line 260"/>
            <p:cNvSpPr>
              <a:spLocks noChangeShapeType="1"/>
            </p:cNvSpPr>
            <p:nvPr/>
          </p:nvSpPr>
          <p:spPr bwMode="auto">
            <a:xfrm>
              <a:off x="325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1" name="Line 261"/>
            <p:cNvSpPr>
              <a:spLocks noChangeShapeType="1"/>
            </p:cNvSpPr>
            <p:nvPr/>
          </p:nvSpPr>
          <p:spPr bwMode="auto">
            <a:xfrm>
              <a:off x="325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2" name="Line 262"/>
            <p:cNvSpPr>
              <a:spLocks noChangeShapeType="1"/>
            </p:cNvSpPr>
            <p:nvPr/>
          </p:nvSpPr>
          <p:spPr bwMode="auto">
            <a:xfrm flipH="1">
              <a:off x="3219"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3" name="Line 263"/>
            <p:cNvSpPr>
              <a:spLocks noChangeShapeType="1"/>
            </p:cNvSpPr>
            <p:nvPr/>
          </p:nvSpPr>
          <p:spPr bwMode="auto">
            <a:xfrm>
              <a:off x="310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4" name="Line 264"/>
            <p:cNvSpPr>
              <a:spLocks noChangeShapeType="1"/>
            </p:cNvSpPr>
            <p:nvPr/>
          </p:nvSpPr>
          <p:spPr bwMode="auto">
            <a:xfrm>
              <a:off x="310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5" name="Line 265"/>
            <p:cNvSpPr>
              <a:spLocks noChangeShapeType="1"/>
            </p:cNvSpPr>
            <p:nvPr/>
          </p:nvSpPr>
          <p:spPr bwMode="auto">
            <a:xfrm flipH="1">
              <a:off x="3060"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6" name="Line 266"/>
            <p:cNvSpPr>
              <a:spLocks noChangeShapeType="1"/>
            </p:cNvSpPr>
            <p:nvPr/>
          </p:nvSpPr>
          <p:spPr bwMode="auto">
            <a:xfrm>
              <a:off x="294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9" name="Line 267"/>
            <p:cNvSpPr>
              <a:spLocks noChangeShapeType="1"/>
            </p:cNvSpPr>
            <p:nvPr/>
          </p:nvSpPr>
          <p:spPr bwMode="auto">
            <a:xfrm>
              <a:off x="294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0" name="Line 268"/>
            <p:cNvSpPr>
              <a:spLocks noChangeShapeType="1"/>
            </p:cNvSpPr>
            <p:nvPr/>
          </p:nvSpPr>
          <p:spPr bwMode="auto">
            <a:xfrm flipH="1">
              <a:off x="2901"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1" name="Line 269"/>
            <p:cNvSpPr>
              <a:spLocks noChangeShapeType="1"/>
            </p:cNvSpPr>
            <p:nvPr/>
          </p:nvSpPr>
          <p:spPr bwMode="auto">
            <a:xfrm>
              <a:off x="278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4" name="Line 270"/>
            <p:cNvSpPr>
              <a:spLocks noChangeShapeType="1"/>
            </p:cNvSpPr>
            <p:nvPr/>
          </p:nvSpPr>
          <p:spPr bwMode="auto">
            <a:xfrm>
              <a:off x="2782"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6" name="Line 271"/>
            <p:cNvSpPr>
              <a:spLocks noChangeShapeType="1"/>
            </p:cNvSpPr>
            <p:nvPr/>
          </p:nvSpPr>
          <p:spPr bwMode="auto">
            <a:xfrm flipH="1">
              <a:off x="2742"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7" name="Line 272"/>
            <p:cNvSpPr>
              <a:spLocks noChangeShapeType="1"/>
            </p:cNvSpPr>
            <p:nvPr/>
          </p:nvSpPr>
          <p:spPr bwMode="auto">
            <a:xfrm>
              <a:off x="262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8" name="Line 273"/>
            <p:cNvSpPr>
              <a:spLocks noChangeShapeType="1"/>
            </p:cNvSpPr>
            <p:nvPr/>
          </p:nvSpPr>
          <p:spPr bwMode="auto">
            <a:xfrm>
              <a:off x="2623"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9" name="Line 274"/>
            <p:cNvSpPr>
              <a:spLocks noChangeShapeType="1"/>
            </p:cNvSpPr>
            <p:nvPr/>
          </p:nvSpPr>
          <p:spPr bwMode="auto">
            <a:xfrm flipH="1">
              <a:off x="2583"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0" name="Line 275"/>
            <p:cNvSpPr>
              <a:spLocks noChangeShapeType="1"/>
            </p:cNvSpPr>
            <p:nvPr/>
          </p:nvSpPr>
          <p:spPr bwMode="auto">
            <a:xfrm>
              <a:off x="246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1" name="Line 276"/>
            <p:cNvSpPr>
              <a:spLocks noChangeShapeType="1"/>
            </p:cNvSpPr>
            <p:nvPr/>
          </p:nvSpPr>
          <p:spPr bwMode="auto">
            <a:xfrm>
              <a:off x="2464"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2" name="Line 277"/>
            <p:cNvSpPr>
              <a:spLocks noChangeShapeType="1"/>
            </p:cNvSpPr>
            <p:nvPr/>
          </p:nvSpPr>
          <p:spPr bwMode="auto">
            <a:xfrm flipH="1">
              <a:off x="2425"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3" name="Line 278"/>
            <p:cNvSpPr>
              <a:spLocks noChangeShapeType="1"/>
            </p:cNvSpPr>
            <p:nvPr/>
          </p:nvSpPr>
          <p:spPr bwMode="auto">
            <a:xfrm>
              <a:off x="230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4" name="Line 279"/>
            <p:cNvSpPr>
              <a:spLocks noChangeShapeType="1"/>
            </p:cNvSpPr>
            <p:nvPr/>
          </p:nvSpPr>
          <p:spPr bwMode="auto">
            <a:xfrm>
              <a:off x="2305"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5" name="Line 280"/>
            <p:cNvSpPr>
              <a:spLocks noChangeShapeType="1"/>
            </p:cNvSpPr>
            <p:nvPr/>
          </p:nvSpPr>
          <p:spPr bwMode="auto">
            <a:xfrm flipH="1">
              <a:off x="2266" y="2847"/>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7" name="Line 281"/>
            <p:cNvSpPr>
              <a:spLocks noChangeShapeType="1"/>
            </p:cNvSpPr>
            <p:nvPr/>
          </p:nvSpPr>
          <p:spPr bwMode="auto">
            <a:xfrm>
              <a:off x="214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18" name="Line 282"/>
            <p:cNvSpPr>
              <a:spLocks noChangeShapeType="1"/>
            </p:cNvSpPr>
            <p:nvPr/>
          </p:nvSpPr>
          <p:spPr bwMode="auto">
            <a:xfrm>
              <a:off x="2147"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1" name="Line 283"/>
            <p:cNvSpPr>
              <a:spLocks noChangeShapeType="1"/>
            </p:cNvSpPr>
            <p:nvPr/>
          </p:nvSpPr>
          <p:spPr bwMode="auto">
            <a:xfrm flipH="1">
              <a:off x="2107"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5" name="Line 284"/>
            <p:cNvSpPr>
              <a:spLocks noChangeShapeType="1"/>
            </p:cNvSpPr>
            <p:nvPr/>
          </p:nvSpPr>
          <p:spPr bwMode="auto">
            <a:xfrm>
              <a:off x="198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6" name="Line 285"/>
            <p:cNvSpPr>
              <a:spLocks noChangeShapeType="1"/>
            </p:cNvSpPr>
            <p:nvPr/>
          </p:nvSpPr>
          <p:spPr bwMode="auto">
            <a:xfrm>
              <a:off x="1988"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7" name="Line 286"/>
            <p:cNvSpPr>
              <a:spLocks noChangeShapeType="1"/>
            </p:cNvSpPr>
            <p:nvPr/>
          </p:nvSpPr>
          <p:spPr bwMode="auto">
            <a:xfrm flipH="1">
              <a:off x="1948"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0" name="Line 287"/>
            <p:cNvSpPr>
              <a:spLocks noChangeShapeType="1"/>
            </p:cNvSpPr>
            <p:nvPr/>
          </p:nvSpPr>
          <p:spPr bwMode="auto">
            <a:xfrm>
              <a:off x="182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1" name="Line 288"/>
            <p:cNvSpPr>
              <a:spLocks noChangeShapeType="1"/>
            </p:cNvSpPr>
            <p:nvPr/>
          </p:nvSpPr>
          <p:spPr bwMode="auto">
            <a:xfrm>
              <a:off x="1829"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7" name="Line 289"/>
            <p:cNvSpPr>
              <a:spLocks noChangeShapeType="1"/>
            </p:cNvSpPr>
            <p:nvPr/>
          </p:nvSpPr>
          <p:spPr bwMode="auto">
            <a:xfrm flipH="1">
              <a:off x="1789"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8" name="Line 290"/>
            <p:cNvSpPr>
              <a:spLocks noChangeShapeType="1"/>
            </p:cNvSpPr>
            <p:nvPr/>
          </p:nvSpPr>
          <p:spPr bwMode="auto">
            <a:xfrm>
              <a:off x="167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9" name="Line 291"/>
            <p:cNvSpPr>
              <a:spLocks noChangeShapeType="1"/>
            </p:cNvSpPr>
            <p:nvPr/>
          </p:nvSpPr>
          <p:spPr bwMode="auto">
            <a:xfrm>
              <a:off x="1670"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0" name="Line 292"/>
            <p:cNvSpPr>
              <a:spLocks noChangeShapeType="1"/>
            </p:cNvSpPr>
            <p:nvPr/>
          </p:nvSpPr>
          <p:spPr bwMode="auto">
            <a:xfrm flipH="1">
              <a:off x="1630"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1" name="Line 293"/>
            <p:cNvSpPr>
              <a:spLocks noChangeShapeType="1"/>
            </p:cNvSpPr>
            <p:nvPr/>
          </p:nvSpPr>
          <p:spPr bwMode="auto">
            <a:xfrm>
              <a:off x="151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 name="Line 294"/>
            <p:cNvSpPr>
              <a:spLocks noChangeShapeType="1"/>
            </p:cNvSpPr>
            <p:nvPr/>
          </p:nvSpPr>
          <p:spPr bwMode="auto">
            <a:xfrm>
              <a:off x="1511" y="284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1" name="Line 295"/>
            <p:cNvSpPr>
              <a:spLocks noChangeShapeType="1"/>
            </p:cNvSpPr>
            <p:nvPr/>
          </p:nvSpPr>
          <p:spPr bwMode="auto">
            <a:xfrm flipH="1">
              <a:off x="1471" y="2847"/>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2" name="Line 296"/>
            <p:cNvSpPr>
              <a:spLocks noChangeShapeType="1"/>
            </p:cNvSpPr>
            <p:nvPr/>
          </p:nvSpPr>
          <p:spPr bwMode="auto">
            <a:xfrm>
              <a:off x="1353" y="28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3" name="Line 297"/>
            <p:cNvSpPr>
              <a:spLocks noChangeShapeType="1"/>
            </p:cNvSpPr>
            <p:nvPr/>
          </p:nvSpPr>
          <p:spPr bwMode="auto">
            <a:xfrm>
              <a:off x="1353" y="28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4" name="Freeform 298"/>
            <p:cNvSpPr>
              <a:spLocks/>
            </p:cNvSpPr>
            <p:nvPr/>
          </p:nvSpPr>
          <p:spPr bwMode="auto">
            <a:xfrm>
              <a:off x="1314" y="2861"/>
              <a:ext cx="39" cy="11"/>
            </a:xfrm>
            <a:custGeom>
              <a:avLst/>
              <a:gdLst>
                <a:gd name="T0" fmla="*/ 77 w 77"/>
                <a:gd name="T1" fmla="*/ 0 h 11"/>
                <a:gd name="T2" fmla="*/ 36 w 77"/>
                <a:gd name="T3" fmla="*/ 6 h 11"/>
                <a:gd name="T4" fmla="*/ 0 w 77"/>
                <a:gd name="T5" fmla="*/ 11 h 11"/>
              </a:gdLst>
              <a:ahLst/>
              <a:cxnLst>
                <a:cxn ang="0">
                  <a:pos x="T0" y="T1"/>
                </a:cxn>
                <a:cxn ang="0">
                  <a:pos x="T2" y="T3"/>
                </a:cxn>
                <a:cxn ang="0">
                  <a:pos x="T4" y="T5"/>
                </a:cxn>
              </a:cxnLst>
              <a:rect l="0" t="0" r="r" b="b"/>
              <a:pathLst>
                <a:path w="77" h="11">
                  <a:moveTo>
                    <a:pt x="77" y="0"/>
                  </a:moveTo>
                  <a:lnTo>
                    <a:pt x="36" y="6"/>
                  </a:lnTo>
                  <a:lnTo>
                    <a:pt x="0" y="1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5" name="Line 299"/>
            <p:cNvSpPr>
              <a:spLocks noChangeShapeType="1"/>
            </p:cNvSpPr>
            <p:nvPr/>
          </p:nvSpPr>
          <p:spPr bwMode="auto">
            <a:xfrm>
              <a:off x="1209" y="29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6" name="Line 300"/>
            <p:cNvSpPr>
              <a:spLocks noChangeShapeType="1"/>
            </p:cNvSpPr>
            <p:nvPr/>
          </p:nvSpPr>
          <p:spPr bwMode="auto">
            <a:xfrm>
              <a:off x="1209" y="292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8" name="Freeform 301"/>
            <p:cNvSpPr>
              <a:spLocks/>
            </p:cNvSpPr>
            <p:nvPr/>
          </p:nvSpPr>
          <p:spPr bwMode="auto">
            <a:xfrm>
              <a:off x="1177" y="2928"/>
              <a:ext cx="32" cy="25"/>
            </a:xfrm>
            <a:custGeom>
              <a:avLst/>
              <a:gdLst>
                <a:gd name="T0" fmla="*/ 63 w 63"/>
                <a:gd name="T1" fmla="*/ 0 h 25"/>
                <a:gd name="T2" fmla="*/ 38 w 63"/>
                <a:gd name="T3" fmla="*/ 10 h 25"/>
                <a:gd name="T4" fmla="*/ 0 w 63"/>
                <a:gd name="T5" fmla="*/ 25 h 25"/>
              </a:gdLst>
              <a:ahLst/>
              <a:cxnLst>
                <a:cxn ang="0">
                  <a:pos x="T0" y="T1"/>
                </a:cxn>
                <a:cxn ang="0">
                  <a:pos x="T2" y="T3"/>
                </a:cxn>
                <a:cxn ang="0">
                  <a:pos x="T4" y="T5"/>
                </a:cxn>
              </a:cxnLst>
              <a:rect l="0" t="0" r="r" b="b"/>
              <a:pathLst>
                <a:path w="63" h="25">
                  <a:moveTo>
                    <a:pt x="63" y="0"/>
                  </a:moveTo>
                  <a:lnTo>
                    <a:pt x="38" y="10"/>
                  </a:lnTo>
                  <a:lnTo>
                    <a:pt x="0" y="2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2" name="Line 302"/>
            <p:cNvSpPr>
              <a:spLocks noChangeShapeType="1"/>
            </p:cNvSpPr>
            <p:nvPr/>
          </p:nvSpPr>
          <p:spPr bwMode="auto">
            <a:xfrm>
              <a:off x="1097" y="30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3" name="Line 303"/>
            <p:cNvSpPr>
              <a:spLocks noChangeShapeType="1"/>
            </p:cNvSpPr>
            <p:nvPr/>
          </p:nvSpPr>
          <p:spPr bwMode="auto">
            <a:xfrm>
              <a:off x="1097" y="30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4" name="Freeform 304"/>
            <p:cNvSpPr>
              <a:spLocks/>
            </p:cNvSpPr>
            <p:nvPr/>
          </p:nvSpPr>
          <p:spPr bwMode="auto">
            <a:xfrm>
              <a:off x="1074" y="3043"/>
              <a:ext cx="23" cy="33"/>
            </a:xfrm>
            <a:custGeom>
              <a:avLst/>
              <a:gdLst>
                <a:gd name="T0" fmla="*/ 46 w 46"/>
                <a:gd name="T1" fmla="*/ 0 h 33"/>
                <a:gd name="T2" fmla="*/ 36 w 46"/>
                <a:gd name="T3" fmla="*/ 5 h 33"/>
                <a:gd name="T4" fmla="*/ 8 w 46"/>
                <a:gd name="T5" fmla="*/ 26 h 33"/>
                <a:gd name="T6" fmla="*/ 0 w 46"/>
                <a:gd name="T7" fmla="*/ 33 h 33"/>
              </a:gdLst>
              <a:ahLst/>
              <a:cxnLst>
                <a:cxn ang="0">
                  <a:pos x="T0" y="T1"/>
                </a:cxn>
                <a:cxn ang="0">
                  <a:pos x="T2" y="T3"/>
                </a:cxn>
                <a:cxn ang="0">
                  <a:pos x="T4" y="T5"/>
                </a:cxn>
                <a:cxn ang="0">
                  <a:pos x="T6" y="T7"/>
                </a:cxn>
              </a:cxnLst>
              <a:rect l="0" t="0" r="r" b="b"/>
              <a:pathLst>
                <a:path w="46" h="33">
                  <a:moveTo>
                    <a:pt x="46" y="0"/>
                  </a:moveTo>
                  <a:lnTo>
                    <a:pt x="36" y="5"/>
                  </a:lnTo>
                  <a:lnTo>
                    <a:pt x="8" y="26"/>
                  </a:lnTo>
                  <a:lnTo>
                    <a:pt x="0" y="33"/>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5" name="Line 305"/>
            <p:cNvSpPr>
              <a:spLocks noChangeShapeType="1"/>
            </p:cNvSpPr>
            <p:nvPr/>
          </p:nvSpPr>
          <p:spPr bwMode="auto">
            <a:xfrm>
              <a:off x="1022" y="31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6" name="Line 306"/>
            <p:cNvSpPr>
              <a:spLocks noChangeShapeType="1"/>
            </p:cNvSpPr>
            <p:nvPr/>
          </p:nvSpPr>
          <p:spPr bwMode="auto">
            <a:xfrm>
              <a:off x="1022" y="31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7" name="Freeform 307"/>
            <p:cNvSpPr>
              <a:spLocks/>
            </p:cNvSpPr>
            <p:nvPr/>
          </p:nvSpPr>
          <p:spPr bwMode="auto">
            <a:xfrm>
              <a:off x="1009" y="3185"/>
              <a:ext cx="13" cy="39"/>
            </a:xfrm>
            <a:custGeom>
              <a:avLst/>
              <a:gdLst>
                <a:gd name="T0" fmla="*/ 26 w 26"/>
                <a:gd name="T1" fmla="*/ 0 h 39"/>
                <a:gd name="T2" fmla="*/ 26 w 26"/>
                <a:gd name="T3" fmla="*/ 2 h 39"/>
                <a:gd name="T4" fmla="*/ 8 w 26"/>
                <a:gd name="T5" fmla="*/ 27 h 39"/>
                <a:gd name="T6" fmla="*/ 0 w 26"/>
                <a:gd name="T7" fmla="*/ 39 h 39"/>
              </a:gdLst>
              <a:ahLst/>
              <a:cxnLst>
                <a:cxn ang="0">
                  <a:pos x="T0" y="T1"/>
                </a:cxn>
                <a:cxn ang="0">
                  <a:pos x="T2" y="T3"/>
                </a:cxn>
                <a:cxn ang="0">
                  <a:pos x="T4" y="T5"/>
                </a:cxn>
                <a:cxn ang="0">
                  <a:pos x="T6" y="T7"/>
                </a:cxn>
              </a:cxnLst>
              <a:rect l="0" t="0" r="r" b="b"/>
              <a:pathLst>
                <a:path w="26" h="39">
                  <a:moveTo>
                    <a:pt x="26" y="0"/>
                  </a:moveTo>
                  <a:lnTo>
                    <a:pt x="26" y="2"/>
                  </a:lnTo>
                  <a:lnTo>
                    <a:pt x="8" y="27"/>
                  </a:lnTo>
                  <a:lnTo>
                    <a:pt x="0" y="39"/>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8" name="Line 308"/>
            <p:cNvSpPr>
              <a:spLocks noChangeShapeType="1"/>
            </p:cNvSpPr>
            <p:nvPr/>
          </p:nvSpPr>
          <p:spPr bwMode="auto">
            <a:xfrm>
              <a:off x="983" y="33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59" name="Line 309"/>
            <p:cNvSpPr>
              <a:spLocks noChangeShapeType="1"/>
            </p:cNvSpPr>
            <p:nvPr/>
          </p:nvSpPr>
          <p:spPr bwMode="auto">
            <a:xfrm>
              <a:off x="983" y="334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0" name="Freeform 310"/>
            <p:cNvSpPr>
              <a:spLocks/>
            </p:cNvSpPr>
            <p:nvPr/>
          </p:nvSpPr>
          <p:spPr bwMode="auto">
            <a:xfrm>
              <a:off x="979" y="3343"/>
              <a:ext cx="4" cy="41"/>
            </a:xfrm>
            <a:custGeom>
              <a:avLst/>
              <a:gdLst>
                <a:gd name="T0" fmla="*/ 8 w 8"/>
                <a:gd name="T1" fmla="*/ 0 h 41"/>
                <a:gd name="T2" fmla="*/ 2 w 8"/>
                <a:gd name="T3" fmla="*/ 27 h 41"/>
                <a:gd name="T4" fmla="*/ 0 w 8"/>
                <a:gd name="T5" fmla="*/ 41 h 41"/>
              </a:gdLst>
              <a:ahLst/>
              <a:cxnLst>
                <a:cxn ang="0">
                  <a:pos x="T0" y="T1"/>
                </a:cxn>
                <a:cxn ang="0">
                  <a:pos x="T2" y="T3"/>
                </a:cxn>
                <a:cxn ang="0">
                  <a:pos x="T4" y="T5"/>
                </a:cxn>
              </a:cxnLst>
              <a:rect l="0" t="0" r="r" b="b"/>
              <a:pathLst>
                <a:path w="8" h="41">
                  <a:moveTo>
                    <a:pt x="8" y="0"/>
                  </a:moveTo>
                  <a:lnTo>
                    <a:pt x="2" y="27"/>
                  </a:lnTo>
                  <a:lnTo>
                    <a:pt x="0" y="4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1" name="Line 311"/>
            <p:cNvSpPr>
              <a:spLocks noChangeShapeType="1"/>
            </p:cNvSpPr>
            <p:nvPr/>
          </p:nvSpPr>
          <p:spPr bwMode="auto">
            <a:xfrm>
              <a:off x="980" y="350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2" name="Line 312"/>
            <p:cNvSpPr>
              <a:spLocks noChangeShapeType="1"/>
            </p:cNvSpPr>
            <p:nvPr/>
          </p:nvSpPr>
          <p:spPr bwMode="auto">
            <a:xfrm>
              <a:off x="980" y="350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3" name="Freeform 313"/>
            <p:cNvSpPr>
              <a:spLocks/>
            </p:cNvSpPr>
            <p:nvPr/>
          </p:nvSpPr>
          <p:spPr bwMode="auto">
            <a:xfrm>
              <a:off x="980" y="3506"/>
              <a:ext cx="4" cy="40"/>
            </a:xfrm>
            <a:custGeom>
              <a:avLst/>
              <a:gdLst>
                <a:gd name="T0" fmla="*/ 0 w 8"/>
                <a:gd name="T1" fmla="*/ 0 h 40"/>
                <a:gd name="T2" fmla="*/ 4 w 8"/>
                <a:gd name="T3" fmla="*/ 26 h 40"/>
                <a:gd name="T4" fmla="*/ 8 w 8"/>
                <a:gd name="T5" fmla="*/ 40 h 40"/>
              </a:gdLst>
              <a:ahLst/>
              <a:cxnLst>
                <a:cxn ang="0">
                  <a:pos x="T0" y="T1"/>
                </a:cxn>
                <a:cxn ang="0">
                  <a:pos x="T2" y="T3"/>
                </a:cxn>
                <a:cxn ang="0">
                  <a:pos x="T4" y="T5"/>
                </a:cxn>
              </a:cxnLst>
              <a:rect l="0" t="0" r="r" b="b"/>
              <a:pathLst>
                <a:path w="8" h="40">
                  <a:moveTo>
                    <a:pt x="0" y="0"/>
                  </a:moveTo>
                  <a:lnTo>
                    <a:pt x="4" y="26"/>
                  </a:lnTo>
                  <a:lnTo>
                    <a:pt x="8" y="4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4" name="Line 314"/>
            <p:cNvSpPr>
              <a:spLocks noChangeShapeType="1"/>
            </p:cNvSpPr>
            <p:nvPr/>
          </p:nvSpPr>
          <p:spPr bwMode="auto">
            <a:xfrm>
              <a:off x="1012" y="366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5" name="Line 315"/>
            <p:cNvSpPr>
              <a:spLocks noChangeShapeType="1"/>
            </p:cNvSpPr>
            <p:nvPr/>
          </p:nvSpPr>
          <p:spPr bwMode="auto">
            <a:xfrm>
              <a:off x="1012" y="366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6" name="Freeform 316"/>
            <p:cNvSpPr>
              <a:spLocks/>
            </p:cNvSpPr>
            <p:nvPr/>
          </p:nvSpPr>
          <p:spPr bwMode="auto">
            <a:xfrm>
              <a:off x="1012" y="3665"/>
              <a:ext cx="14" cy="38"/>
            </a:xfrm>
            <a:custGeom>
              <a:avLst/>
              <a:gdLst>
                <a:gd name="T0" fmla="*/ 0 w 30"/>
                <a:gd name="T1" fmla="*/ 0 h 38"/>
                <a:gd name="T2" fmla="*/ 14 w 30"/>
                <a:gd name="T3" fmla="*/ 21 h 38"/>
                <a:gd name="T4" fmla="*/ 30 w 30"/>
                <a:gd name="T5" fmla="*/ 38 h 38"/>
              </a:gdLst>
              <a:ahLst/>
              <a:cxnLst>
                <a:cxn ang="0">
                  <a:pos x="T0" y="T1"/>
                </a:cxn>
                <a:cxn ang="0">
                  <a:pos x="T2" y="T3"/>
                </a:cxn>
                <a:cxn ang="0">
                  <a:pos x="T4" y="T5"/>
                </a:cxn>
              </a:cxnLst>
              <a:rect l="0" t="0" r="r" b="b"/>
              <a:pathLst>
                <a:path w="30" h="38">
                  <a:moveTo>
                    <a:pt x="0" y="0"/>
                  </a:moveTo>
                  <a:lnTo>
                    <a:pt x="14" y="21"/>
                  </a:lnTo>
                  <a:lnTo>
                    <a:pt x="30" y="38"/>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7" name="Line 317"/>
            <p:cNvSpPr>
              <a:spLocks noChangeShapeType="1"/>
            </p:cNvSpPr>
            <p:nvPr/>
          </p:nvSpPr>
          <p:spPr bwMode="auto">
            <a:xfrm>
              <a:off x="1084" y="38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8" name="Line 318"/>
            <p:cNvSpPr>
              <a:spLocks noChangeShapeType="1"/>
            </p:cNvSpPr>
            <p:nvPr/>
          </p:nvSpPr>
          <p:spPr bwMode="auto">
            <a:xfrm>
              <a:off x="1084" y="38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69" name="Freeform 319"/>
            <p:cNvSpPr>
              <a:spLocks/>
            </p:cNvSpPr>
            <p:nvPr/>
          </p:nvSpPr>
          <p:spPr bwMode="auto">
            <a:xfrm>
              <a:off x="1084" y="3810"/>
              <a:ext cx="25" cy="32"/>
            </a:xfrm>
            <a:custGeom>
              <a:avLst/>
              <a:gdLst>
                <a:gd name="T0" fmla="*/ 0 w 50"/>
                <a:gd name="T1" fmla="*/ 0 h 32"/>
                <a:gd name="T2" fmla="*/ 16 w 50"/>
                <a:gd name="T3" fmla="*/ 10 h 32"/>
                <a:gd name="T4" fmla="*/ 48 w 50"/>
                <a:gd name="T5" fmla="*/ 31 h 32"/>
                <a:gd name="T6" fmla="*/ 50 w 50"/>
                <a:gd name="T7" fmla="*/ 32 h 32"/>
              </a:gdLst>
              <a:ahLst/>
              <a:cxnLst>
                <a:cxn ang="0">
                  <a:pos x="T0" y="T1"/>
                </a:cxn>
                <a:cxn ang="0">
                  <a:pos x="T2" y="T3"/>
                </a:cxn>
                <a:cxn ang="0">
                  <a:pos x="T4" y="T5"/>
                </a:cxn>
                <a:cxn ang="0">
                  <a:pos x="T6" y="T7"/>
                </a:cxn>
              </a:cxnLst>
              <a:rect l="0" t="0" r="r" b="b"/>
              <a:pathLst>
                <a:path w="50" h="32">
                  <a:moveTo>
                    <a:pt x="0" y="0"/>
                  </a:moveTo>
                  <a:lnTo>
                    <a:pt x="16" y="10"/>
                  </a:lnTo>
                  <a:lnTo>
                    <a:pt x="48" y="31"/>
                  </a:lnTo>
                  <a:lnTo>
                    <a:pt x="50" y="32"/>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0" name="Line 320"/>
            <p:cNvSpPr>
              <a:spLocks noChangeShapeType="1"/>
            </p:cNvSpPr>
            <p:nvPr/>
          </p:nvSpPr>
          <p:spPr bwMode="auto">
            <a:xfrm>
              <a:off x="1198" y="392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1" name="Line 321"/>
            <p:cNvSpPr>
              <a:spLocks noChangeShapeType="1"/>
            </p:cNvSpPr>
            <p:nvPr/>
          </p:nvSpPr>
          <p:spPr bwMode="auto">
            <a:xfrm>
              <a:off x="1198" y="392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3" name="Freeform 322"/>
            <p:cNvSpPr>
              <a:spLocks/>
            </p:cNvSpPr>
            <p:nvPr/>
          </p:nvSpPr>
          <p:spPr bwMode="auto">
            <a:xfrm>
              <a:off x="1198" y="3922"/>
              <a:ext cx="34" cy="22"/>
            </a:xfrm>
            <a:custGeom>
              <a:avLst/>
              <a:gdLst>
                <a:gd name="T0" fmla="*/ 0 w 67"/>
                <a:gd name="T1" fmla="*/ 0 h 22"/>
                <a:gd name="T2" fmla="*/ 5 w 67"/>
                <a:gd name="T3" fmla="*/ 3 h 22"/>
                <a:gd name="T4" fmla="*/ 49 w 67"/>
                <a:gd name="T5" fmla="*/ 17 h 22"/>
                <a:gd name="T6" fmla="*/ 67 w 67"/>
                <a:gd name="T7" fmla="*/ 22 h 22"/>
              </a:gdLst>
              <a:ahLst/>
              <a:cxnLst>
                <a:cxn ang="0">
                  <a:pos x="T0" y="T1"/>
                </a:cxn>
                <a:cxn ang="0">
                  <a:pos x="T2" y="T3"/>
                </a:cxn>
                <a:cxn ang="0">
                  <a:pos x="T4" y="T5"/>
                </a:cxn>
                <a:cxn ang="0">
                  <a:pos x="T6" y="T7"/>
                </a:cxn>
              </a:cxnLst>
              <a:rect l="0" t="0" r="r" b="b"/>
              <a:pathLst>
                <a:path w="67" h="22">
                  <a:moveTo>
                    <a:pt x="0" y="0"/>
                  </a:moveTo>
                  <a:lnTo>
                    <a:pt x="5" y="3"/>
                  </a:lnTo>
                  <a:lnTo>
                    <a:pt x="49" y="17"/>
                  </a:lnTo>
                  <a:lnTo>
                    <a:pt x="67" y="22"/>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4" name="Line 323"/>
            <p:cNvSpPr>
              <a:spLocks noChangeShapeType="1"/>
            </p:cNvSpPr>
            <p:nvPr/>
          </p:nvSpPr>
          <p:spPr bwMode="auto">
            <a:xfrm>
              <a:off x="1343" y="398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5" name="Line 324"/>
            <p:cNvSpPr>
              <a:spLocks noChangeShapeType="1"/>
            </p:cNvSpPr>
            <p:nvPr/>
          </p:nvSpPr>
          <p:spPr bwMode="auto">
            <a:xfrm>
              <a:off x="1343" y="3987"/>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6" name="Freeform 325"/>
            <p:cNvSpPr>
              <a:spLocks/>
            </p:cNvSpPr>
            <p:nvPr/>
          </p:nvSpPr>
          <p:spPr bwMode="auto">
            <a:xfrm>
              <a:off x="1343" y="3987"/>
              <a:ext cx="39" cy="7"/>
            </a:xfrm>
            <a:custGeom>
              <a:avLst/>
              <a:gdLst>
                <a:gd name="T0" fmla="*/ 0 w 78"/>
                <a:gd name="T1" fmla="*/ 0 h 7"/>
                <a:gd name="T2" fmla="*/ 12 w 78"/>
                <a:gd name="T3" fmla="*/ 1 h 7"/>
                <a:gd name="T4" fmla="*/ 68 w 78"/>
                <a:gd name="T5" fmla="*/ 7 h 7"/>
                <a:gd name="T6" fmla="*/ 78 w 78"/>
                <a:gd name="T7" fmla="*/ 7 h 7"/>
              </a:gdLst>
              <a:ahLst/>
              <a:cxnLst>
                <a:cxn ang="0">
                  <a:pos x="T0" y="T1"/>
                </a:cxn>
                <a:cxn ang="0">
                  <a:pos x="T2" y="T3"/>
                </a:cxn>
                <a:cxn ang="0">
                  <a:pos x="T4" y="T5"/>
                </a:cxn>
                <a:cxn ang="0">
                  <a:pos x="T6" y="T7"/>
                </a:cxn>
              </a:cxnLst>
              <a:rect l="0" t="0" r="r" b="b"/>
              <a:pathLst>
                <a:path w="78" h="7">
                  <a:moveTo>
                    <a:pt x="0" y="0"/>
                  </a:moveTo>
                  <a:lnTo>
                    <a:pt x="12" y="1"/>
                  </a:lnTo>
                  <a:lnTo>
                    <a:pt x="68" y="7"/>
                  </a:lnTo>
                  <a:lnTo>
                    <a:pt x="78" y="7"/>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7" name="Line 326"/>
            <p:cNvSpPr>
              <a:spLocks noChangeShapeType="1"/>
            </p:cNvSpPr>
            <p:nvPr/>
          </p:nvSpPr>
          <p:spPr bwMode="auto">
            <a:xfrm>
              <a:off x="1501"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8" name="Line 327"/>
            <p:cNvSpPr>
              <a:spLocks noChangeShapeType="1"/>
            </p:cNvSpPr>
            <p:nvPr/>
          </p:nvSpPr>
          <p:spPr bwMode="auto">
            <a:xfrm>
              <a:off x="1501"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79" name="Line 328"/>
            <p:cNvSpPr>
              <a:spLocks noChangeShapeType="1"/>
            </p:cNvSpPr>
            <p:nvPr/>
          </p:nvSpPr>
          <p:spPr bwMode="auto">
            <a:xfrm>
              <a:off x="1501"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0" name="Line 329"/>
            <p:cNvSpPr>
              <a:spLocks noChangeShapeType="1"/>
            </p:cNvSpPr>
            <p:nvPr/>
          </p:nvSpPr>
          <p:spPr bwMode="auto">
            <a:xfrm>
              <a:off x="1660"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1" name="Line 330"/>
            <p:cNvSpPr>
              <a:spLocks noChangeShapeType="1"/>
            </p:cNvSpPr>
            <p:nvPr/>
          </p:nvSpPr>
          <p:spPr bwMode="auto">
            <a:xfrm>
              <a:off x="1660"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2" name="Line 331"/>
            <p:cNvSpPr>
              <a:spLocks noChangeShapeType="1"/>
            </p:cNvSpPr>
            <p:nvPr/>
          </p:nvSpPr>
          <p:spPr bwMode="auto">
            <a:xfrm>
              <a:off x="1660"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83" name="Line 332"/>
            <p:cNvSpPr>
              <a:spLocks noChangeShapeType="1"/>
            </p:cNvSpPr>
            <p:nvPr/>
          </p:nvSpPr>
          <p:spPr bwMode="auto">
            <a:xfrm>
              <a:off x="1819"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2" name="Line 333"/>
            <p:cNvSpPr>
              <a:spLocks noChangeShapeType="1"/>
            </p:cNvSpPr>
            <p:nvPr/>
          </p:nvSpPr>
          <p:spPr bwMode="auto">
            <a:xfrm>
              <a:off x="1819"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3" name="Line 334"/>
            <p:cNvSpPr>
              <a:spLocks noChangeShapeType="1"/>
            </p:cNvSpPr>
            <p:nvPr/>
          </p:nvSpPr>
          <p:spPr bwMode="auto">
            <a:xfrm>
              <a:off x="1819"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4" name="Line 335"/>
            <p:cNvSpPr>
              <a:spLocks noChangeShapeType="1"/>
            </p:cNvSpPr>
            <p:nvPr/>
          </p:nvSpPr>
          <p:spPr bwMode="auto">
            <a:xfrm>
              <a:off x="1978"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5" name="Line 336"/>
            <p:cNvSpPr>
              <a:spLocks noChangeShapeType="1"/>
            </p:cNvSpPr>
            <p:nvPr/>
          </p:nvSpPr>
          <p:spPr bwMode="auto">
            <a:xfrm>
              <a:off x="1978"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6" name="Line 337"/>
            <p:cNvSpPr>
              <a:spLocks noChangeShapeType="1"/>
            </p:cNvSpPr>
            <p:nvPr/>
          </p:nvSpPr>
          <p:spPr bwMode="auto">
            <a:xfrm>
              <a:off x="1978" y="4001"/>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7" name="Line 338"/>
            <p:cNvSpPr>
              <a:spLocks noChangeShapeType="1"/>
            </p:cNvSpPr>
            <p:nvPr/>
          </p:nvSpPr>
          <p:spPr bwMode="auto">
            <a:xfrm>
              <a:off x="2137"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8" name="Line 339"/>
            <p:cNvSpPr>
              <a:spLocks noChangeShapeType="1"/>
            </p:cNvSpPr>
            <p:nvPr/>
          </p:nvSpPr>
          <p:spPr bwMode="auto">
            <a:xfrm>
              <a:off x="2137"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79" name="Line 340"/>
            <p:cNvSpPr>
              <a:spLocks noChangeShapeType="1"/>
            </p:cNvSpPr>
            <p:nvPr/>
          </p:nvSpPr>
          <p:spPr bwMode="auto">
            <a:xfrm>
              <a:off x="2137" y="4001"/>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0" name="Line 341"/>
            <p:cNvSpPr>
              <a:spLocks noChangeShapeType="1"/>
            </p:cNvSpPr>
            <p:nvPr/>
          </p:nvSpPr>
          <p:spPr bwMode="auto">
            <a:xfrm>
              <a:off x="2295"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1" name="Line 342"/>
            <p:cNvSpPr>
              <a:spLocks noChangeShapeType="1"/>
            </p:cNvSpPr>
            <p:nvPr/>
          </p:nvSpPr>
          <p:spPr bwMode="auto">
            <a:xfrm>
              <a:off x="2295"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2" name="Line 343"/>
            <p:cNvSpPr>
              <a:spLocks noChangeShapeType="1"/>
            </p:cNvSpPr>
            <p:nvPr/>
          </p:nvSpPr>
          <p:spPr bwMode="auto">
            <a:xfrm>
              <a:off x="2295"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3" name="Line 344"/>
            <p:cNvSpPr>
              <a:spLocks noChangeShapeType="1"/>
            </p:cNvSpPr>
            <p:nvPr/>
          </p:nvSpPr>
          <p:spPr bwMode="auto">
            <a:xfrm>
              <a:off x="2454"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4" name="Line 345"/>
            <p:cNvSpPr>
              <a:spLocks noChangeShapeType="1"/>
            </p:cNvSpPr>
            <p:nvPr/>
          </p:nvSpPr>
          <p:spPr bwMode="auto">
            <a:xfrm>
              <a:off x="2454"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5" name="Line 346"/>
            <p:cNvSpPr>
              <a:spLocks noChangeShapeType="1"/>
            </p:cNvSpPr>
            <p:nvPr/>
          </p:nvSpPr>
          <p:spPr bwMode="auto">
            <a:xfrm>
              <a:off x="2454"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6" name="Line 347"/>
            <p:cNvSpPr>
              <a:spLocks noChangeShapeType="1"/>
            </p:cNvSpPr>
            <p:nvPr/>
          </p:nvSpPr>
          <p:spPr bwMode="auto">
            <a:xfrm>
              <a:off x="2613"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87" name="Line 348"/>
            <p:cNvSpPr>
              <a:spLocks noChangeShapeType="1"/>
            </p:cNvSpPr>
            <p:nvPr/>
          </p:nvSpPr>
          <p:spPr bwMode="auto">
            <a:xfrm>
              <a:off x="2613"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2" name="Line 349"/>
            <p:cNvSpPr>
              <a:spLocks noChangeShapeType="1"/>
            </p:cNvSpPr>
            <p:nvPr/>
          </p:nvSpPr>
          <p:spPr bwMode="auto">
            <a:xfrm>
              <a:off x="2613"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4" name="Line 350"/>
            <p:cNvSpPr>
              <a:spLocks noChangeShapeType="1"/>
            </p:cNvSpPr>
            <p:nvPr/>
          </p:nvSpPr>
          <p:spPr bwMode="auto">
            <a:xfrm>
              <a:off x="2772"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5" name="Line 351"/>
            <p:cNvSpPr>
              <a:spLocks noChangeShapeType="1"/>
            </p:cNvSpPr>
            <p:nvPr/>
          </p:nvSpPr>
          <p:spPr bwMode="auto">
            <a:xfrm>
              <a:off x="2772"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6" name="Line 352"/>
            <p:cNvSpPr>
              <a:spLocks noChangeShapeType="1"/>
            </p:cNvSpPr>
            <p:nvPr/>
          </p:nvSpPr>
          <p:spPr bwMode="auto">
            <a:xfrm>
              <a:off x="2772"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7" name="Line 353"/>
            <p:cNvSpPr>
              <a:spLocks noChangeShapeType="1"/>
            </p:cNvSpPr>
            <p:nvPr/>
          </p:nvSpPr>
          <p:spPr bwMode="auto">
            <a:xfrm>
              <a:off x="2931"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8" name="Line 354"/>
            <p:cNvSpPr>
              <a:spLocks noChangeShapeType="1"/>
            </p:cNvSpPr>
            <p:nvPr/>
          </p:nvSpPr>
          <p:spPr bwMode="auto">
            <a:xfrm>
              <a:off x="2931"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499" name="Line 355"/>
            <p:cNvSpPr>
              <a:spLocks noChangeShapeType="1"/>
            </p:cNvSpPr>
            <p:nvPr/>
          </p:nvSpPr>
          <p:spPr bwMode="auto">
            <a:xfrm>
              <a:off x="2931"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0" name="Line 356"/>
            <p:cNvSpPr>
              <a:spLocks noChangeShapeType="1"/>
            </p:cNvSpPr>
            <p:nvPr/>
          </p:nvSpPr>
          <p:spPr bwMode="auto">
            <a:xfrm>
              <a:off x="3090"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1" name="Line 357"/>
            <p:cNvSpPr>
              <a:spLocks noChangeShapeType="1"/>
            </p:cNvSpPr>
            <p:nvPr/>
          </p:nvSpPr>
          <p:spPr bwMode="auto">
            <a:xfrm>
              <a:off x="3090"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2" name="Line 358"/>
            <p:cNvSpPr>
              <a:spLocks noChangeShapeType="1"/>
            </p:cNvSpPr>
            <p:nvPr/>
          </p:nvSpPr>
          <p:spPr bwMode="auto">
            <a:xfrm>
              <a:off x="3090" y="4001"/>
              <a:ext cx="4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03" name="Line 359"/>
            <p:cNvSpPr>
              <a:spLocks noChangeShapeType="1"/>
            </p:cNvSpPr>
            <p:nvPr/>
          </p:nvSpPr>
          <p:spPr bwMode="auto">
            <a:xfrm>
              <a:off x="3249"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0" name="Line 360"/>
            <p:cNvSpPr>
              <a:spLocks noChangeShapeType="1"/>
            </p:cNvSpPr>
            <p:nvPr/>
          </p:nvSpPr>
          <p:spPr bwMode="auto">
            <a:xfrm>
              <a:off x="3249"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1" name="Line 361"/>
            <p:cNvSpPr>
              <a:spLocks noChangeShapeType="1"/>
            </p:cNvSpPr>
            <p:nvPr/>
          </p:nvSpPr>
          <p:spPr bwMode="auto">
            <a:xfrm>
              <a:off x="3249" y="4001"/>
              <a:ext cx="39"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2" name="Line 362"/>
            <p:cNvSpPr>
              <a:spLocks noChangeShapeType="1"/>
            </p:cNvSpPr>
            <p:nvPr/>
          </p:nvSpPr>
          <p:spPr bwMode="auto">
            <a:xfrm>
              <a:off x="3408"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3" name="Line 363"/>
            <p:cNvSpPr>
              <a:spLocks noChangeShapeType="1"/>
            </p:cNvSpPr>
            <p:nvPr/>
          </p:nvSpPr>
          <p:spPr bwMode="auto">
            <a:xfrm>
              <a:off x="3408" y="40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4" name="Freeform 364"/>
            <p:cNvSpPr>
              <a:spLocks/>
            </p:cNvSpPr>
            <p:nvPr/>
          </p:nvSpPr>
          <p:spPr bwMode="auto">
            <a:xfrm>
              <a:off x="3408" y="4001"/>
              <a:ext cx="39" cy="1"/>
            </a:xfrm>
            <a:custGeom>
              <a:avLst/>
              <a:gdLst>
                <a:gd name="T0" fmla="*/ 0 w 80"/>
                <a:gd name="T1" fmla="*/ 0 h 1"/>
                <a:gd name="T2" fmla="*/ 78 w 80"/>
                <a:gd name="T3" fmla="*/ 0 h 1"/>
                <a:gd name="T4" fmla="*/ 80 w 80"/>
                <a:gd name="T5" fmla="*/ 1 h 1"/>
              </a:gdLst>
              <a:ahLst/>
              <a:cxnLst>
                <a:cxn ang="0">
                  <a:pos x="T0" y="T1"/>
                </a:cxn>
                <a:cxn ang="0">
                  <a:pos x="T2" y="T3"/>
                </a:cxn>
                <a:cxn ang="0">
                  <a:pos x="T4" y="T5"/>
                </a:cxn>
              </a:cxnLst>
              <a:rect l="0" t="0" r="r" b="b"/>
              <a:pathLst>
                <a:path w="80" h="1">
                  <a:moveTo>
                    <a:pt x="0" y="0"/>
                  </a:moveTo>
                  <a:lnTo>
                    <a:pt x="78" y="0"/>
                  </a:lnTo>
                  <a:lnTo>
                    <a:pt x="80" y="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5" name="Line 365"/>
            <p:cNvSpPr>
              <a:spLocks noChangeShapeType="1"/>
            </p:cNvSpPr>
            <p:nvPr/>
          </p:nvSpPr>
          <p:spPr bwMode="auto">
            <a:xfrm>
              <a:off x="3565" y="40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6" name="Line 366"/>
            <p:cNvSpPr>
              <a:spLocks noChangeShapeType="1"/>
            </p:cNvSpPr>
            <p:nvPr/>
          </p:nvSpPr>
          <p:spPr bwMode="auto">
            <a:xfrm>
              <a:off x="3565" y="401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8" name="Freeform 367"/>
            <p:cNvSpPr>
              <a:spLocks/>
            </p:cNvSpPr>
            <p:nvPr/>
          </p:nvSpPr>
          <p:spPr bwMode="auto">
            <a:xfrm>
              <a:off x="3565" y="4010"/>
              <a:ext cx="40" cy="6"/>
            </a:xfrm>
            <a:custGeom>
              <a:avLst/>
              <a:gdLst>
                <a:gd name="T0" fmla="*/ 0 w 79"/>
                <a:gd name="T1" fmla="*/ 0 h 6"/>
                <a:gd name="T2" fmla="*/ 28 w 79"/>
                <a:gd name="T3" fmla="*/ 2 h 6"/>
                <a:gd name="T4" fmla="*/ 71 w 79"/>
                <a:gd name="T5" fmla="*/ 5 h 6"/>
                <a:gd name="T6" fmla="*/ 79 w 79"/>
                <a:gd name="T7" fmla="*/ 6 h 6"/>
              </a:gdLst>
              <a:ahLst/>
              <a:cxnLst>
                <a:cxn ang="0">
                  <a:pos x="T0" y="T1"/>
                </a:cxn>
                <a:cxn ang="0">
                  <a:pos x="T2" y="T3"/>
                </a:cxn>
                <a:cxn ang="0">
                  <a:pos x="T4" y="T5"/>
                </a:cxn>
                <a:cxn ang="0">
                  <a:pos x="T6" y="T7"/>
                </a:cxn>
              </a:cxnLst>
              <a:rect l="0" t="0" r="r" b="b"/>
              <a:pathLst>
                <a:path w="79" h="6">
                  <a:moveTo>
                    <a:pt x="0" y="0"/>
                  </a:moveTo>
                  <a:lnTo>
                    <a:pt x="28" y="2"/>
                  </a:lnTo>
                  <a:lnTo>
                    <a:pt x="71" y="5"/>
                  </a:lnTo>
                  <a:lnTo>
                    <a:pt x="79" y="6"/>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89" name="Line 368"/>
            <p:cNvSpPr>
              <a:spLocks noChangeShapeType="1"/>
            </p:cNvSpPr>
            <p:nvPr/>
          </p:nvSpPr>
          <p:spPr bwMode="auto">
            <a:xfrm>
              <a:off x="3719" y="405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0" name="Line 369"/>
            <p:cNvSpPr>
              <a:spLocks noChangeShapeType="1"/>
            </p:cNvSpPr>
            <p:nvPr/>
          </p:nvSpPr>
          <p:spPr bwMode="auto">
            <a:xfrm>
              <a:off x="3719" y="405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1" name="Freeform 370"/>
            <p:cNvSpPr>
              <a:spLocks/>
            </p:cNvSpPr>
            <p:nvPr/>
          </p:nvSpPr>
          <p:spPr bwMode="auto">
            <a:xfrm>
              <a:off x="3719" y="4050"/>
              <a:ext cx="36" cy="17"/>
            </a:xfrm>
            <a:custGeom>
              <a:avLst/>
              <a:gdLst>
                <a:gd name="T0" fmla="*/ 0 w 71"/>
                <a:gd name="T1" fmla="*/ 0 h 17"/>
                <a:gd name="T2" fmla="*/ 2 w 71"/>
                <a:gd name="T3" fmla="*/ 0 h 17"/>
                <a:gd name="T4" fmla="*/ 39 w 71"/>
                <a:gd name="T5" fmla="*/ 9 h 17"/>
                <a:gd name="T6" fmla="*/ 71 w 71"/>
                <a:gd name="T7" fmla="*/ 17 h 17"/>
              </a:gdLst>
              <a:ahLst/>
              <a:cxnLst>
                <a:cxn ang="0">
                  <a:pos x="T0" y="T1"/>
                </a:cxn>
                <a:cxn ang="0">
                  <a:pos x="T2" y="T3"/>
                </a:cxn>
                <a:cxn ang="0">
                  <a:pos x="T4" y="T5"/>
                </a:cxn>
                <a:cxn ang="0">
                  <a:pos x="T6" y="T7"/>
                </a:cxn>
              </a:cxnLst>
              <a:rect l="0" t="0" r="r" b="b"/>
              <a:pathLst>
                <a:path w="71" h="17">
                  <a:moveTo>
                    <a:pt x="0" y="0"/>
                  </a:moveTo>
                  <a:lnTo>
                    <a:pt x="2" y="0"/>
                  </a:lnTo>
                  <a:lnTo>
                    <a:pt x="39" y="9"/>
                  </a:lnTo>
                  <a:lnTo>
                    <a:pt x="71" y="17"/>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2" name="Line 371"/>
            <p:cNvSpPr>
              <a:spLocks noChangeShapeType="1"/>
            </p:cNvSpPr>
            <p:nvPr/>
          </p:nvSpPr>
          <p:spPr bwMode="auto">
            <a:xfrm>
              <a:off x="3843" y="414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3" name="Line 372"/>
            <p:cNvSpPr>
              <a:spLocks noChangeShapeType="1"/>
            </p:cNvSpPr>
            <p:nvPr/>
          </p:nvSpPr>
          <p:spPr bwMode="auto">
            <a:xfrm>
              <a:off x="3843" y="414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4" name="Freeform 373"/>
            <p:cNvSpPr>
              <a:spLocks/>
            </p:cNvSpPr>
            <p:nvPr/>
          </p:nvSpPr>
          <p:spPr bwMode="auto">
            <a:xfrm>
              <a:off x="3843" y="4148"/>
              <a:ext cx="20" cy="35"/>
            </a:xfrm>
            <a:custGeom>
              <a:avLst/>
              <a:gdLst>
                <a:gd name="T0" fmla="*/ 0 w 40"/>
                <a:gd name="T1" fmla="*/ 0 h 35"/>
                <a:gd name="T2" fmla="*/ 20 w 40"/>
                <a:gd name="T3" fmla="*/ 15 h 35"/>
                <a:gd name="T4" fmla="*/ 40 w 40"/>
                <a:gd name="T5" fmla="*/ 33 h 35"/>
                <a:gd name="T6" fmla="*/ 40 w 40"/>
                <a:gd name="T7" fmla="*/ 35 h 35"/>
              </a:gdLst>
              <a:ahLst/>
              <a:cxnLst>
                <a:cxn ang="0">
                  <a:pos x="T0" y="T1"/>
                </a:cxn>
                <a:cxn ang="0">
                  <a:pos x="T2" y="T3"/>
                </a:cxn>
                <a:cxn ang="0">
                  <a:pos x="T4" y="T5"/>
                </a:cxn>
                <a:cxn ang="0">
                  <a:pos x="T6" y="T7"/>
                </a:cxn>
              </a:cxnLst>
              <a:rect l="0" t="0" r="r" b="b"/>
              <a:pathLst>
                <a:path w="40" h="35">
                  <a:moveTo>
                    <a:pt x="0" y="0"/>
                  </a:moveTo>
                  <a:lnTo>
                    <a:pt x="20" y="15"/>
                  </a:lnTo>
                  <a:lnTo>
                    <a:pt x="40" y="33"/>
                  </a:lnTo>
                  <a:lnTo>
                    <a:pt x="40" y="3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5" name="Line 374"/>
            <p:cNvSpPr>
              <a:spLocks noChangeShapeType="1"/>
            </p:cNvSpPr>
            <p:nvPr/>
          </p:nvSpPr>
          <p:spPr bwMode="auto">
            <a:xfrm>
              <a:off x="3895" y="43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6" name="Line 375"/>
            <p:cNvSpPr>
              <a:spLocks noChangeShapeType="1"/>
            </p:cNvSpPr>
            <p:nvPr/>
          </p:nvSpPr>
          <p:spPr bwMode="auto">
            <a:xfrm>
              <a:off x="3895" y="43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97" name="Freeform 376"/>
            <p:cNvSpPr>
              <a:spLocks/>
            </p:cNvSpPr>
            <p:nvPr/>
          </p:nvSpPr>
          <p:spPr bwMode="auto">
            <a:xfrm>
              <a:off x="3895" y="4301"/>
              <a:ext cx="2" cy="40"/>
            </a:xfrm>
            <a:custGeom>
              <a:avLst/>
              <a:gdLst>
                <a:gd name="T0" fmla="*/ 0 w 4"/>
                <a:gd name="T1" fmla="*/ 0 h 40"/>
                <a:gd name="T2" fmla="*/ 2 w 4"/>
                <a:gd name="T3" fmla="*/ 19 h 40"/>
                <a:gd name="T4" fmla="*/ 4 w 4"/>
                <a:gd name="T5" fmla="*/ 40 h 40"/>
              </a:gdLst>
              <a:ahLst/>
              <a:cxnLst>
                <a:cxn ang="0">
                  <a:pos x="T0" y="T1"/>
                </a:cxn>
                <a:cxn ang="0">
                  <a:pos x="T2" y="T3"/>
                </a:cxn>
                <a:cxn ang="0">
                  <a:pos x="T4" y="T5"/>
                </a:cxn>
              </a:cxnLst>
              <a:rect l="0" t="0" r="r" b="b"/>
              <a:pathLst>
                <a:path w="4" h="40">
                  <a:moveTo>
                    <a:pt x="0" y="0"/>
                  </a:moveTo>
                  <a:lnTo>
                    <a:pt x="2" y="19"/>
                  </a:lnTo>
                  <a:lnTo>
                    <a:pt x="4" y="4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12" name="Group 11"/>
          <p:cNvGrpSpPr/>
          <p:nvPr/>
        </p:nvGrpSpPr>
        <p:grpSpPr>
          <a:xfrm>
            <a:off x="1870143" y="4676034"/>
            <a:ext cx="1182319" cy="629089"/>
            <a:chOff x="-8604" y="3031291"/>
            <a:chExt cx="1182319" cy="629089"/>
          </a:xfrm>
        </p:grpSpPr>
        <p:sp>
          <p:nvSpPr>
            <p:cNvPr id="13" name="Freeform 183"/>
            <p:cNvSpPr>
              <a:spLocks/>
            </p:cNvSpPr>
            <p:nvPr/>
          </p:nvSpPr>
          <p:spPr bwMode="auto">
            <a:xfrm>
              <a:off x="-8604" y="3031291"/>
              <a:ext cx="1182319" cy="629088"/>
            </a:xfrm>
            <a:custGeom>
              <a:avLst/>
              <a:gdLst>
                <a:gd name="T0" fmla="*/ 79 w 99"/>
                <a:gd name="T1" fmla="*/ 72 h 72"/>
                <a:gd name="T2" fmla="*/ 23 w 99"/>
                <a:gd name="T3" fmla="*/ 72 h 72"/>
                <a:gd name="T4" fmla="*/ 0 w 99"/>
                <a:gd name="T5" fmla="*/ 49 h 72"/>
                <a:gd name="T6" fmla="*/ 14 w 99"/>
                <a:gd name="T7" fmla="*/ 29 h 72"/>
                <a:gd name="T8" fmla="*/ 13 w 99"/>
                <a:gd name="T9" fmla="*/ 26 h 72"/>
                <a:gd name="T10" fmla="*/ 40 w 99"/>
                <a:gd name="T11" fmla="*/ 0 h 72"/>
                <a:gd name="T12" fmla="*/ 64 w 99"/>
                <a:gd name="T13" fmla="*/ 17 h 72"/>
                <a:gd name="T14" fmla="*/ 73 w 99"/>
                <a:gd name="T15" fmla="*/ 13 h 72"/>
                <a:gd name="T16" fmla="*/ 86 w 99"/>
                <a:gd name="T17" fmla="*/ 26 h 72"/>
                <a:gd name="T18" fmla="*/ 84 w 99"/>
                <a:gd name="T19" fmla="*/ 34 h 72"/>
                <a:gd name="T20" fmla="*/ 99 w 99"/>
                <a:gd name="T21" fmla="*/ 53 h 72"/>
                <a:gd name="T22" fmla="*/ 79 w 99"/>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2">
                  <a:moveTo>
                    <a:pt x="79" y="72"/>
                  </a:moveTo>
                  <a:cubicBezTo>
                    <a:pt x="23" y="72"/>
                    <a:pt x="23" y="72"/>
                    <a:pt x="23" y="72"/>
                  </a:cubicBezTo>
                  <a:cubicBezTo>
                    <a:pt x="11" y="72"/>
                    <a:pt x="0" y="62"/>
                    <a:pt x="0" y="49"/>
                  </a:cubicBezTo>
                  <a:cubicBezTo>
                    <a:pt x="0" y="40"/>
                    <a:pt x="6" y="32"/>
                    <a:pt x="14" y="29"/>
                  </a:cubicBezTo>
                  <a:cubicBezTo>
                    <a:pt x="14" y="28"/>
                    <a:pt x="13" y="27"/>
                    <a:pt x="13" y="26"/>
                  </a:cubicBezTo>
                  <a:cubicBezTo>
                    <a:pt x="13" y="12"/>
                    <a:pt x="25" y="0"/>
                    <a:pt x="40" y="0"/>
                  </a:cubicBezTo>
                  <a:cubicBezTo>
                    <a:pt x="51" y="0"/>
                    <a:pt x="60" y="7"/>
                    <a:pt x="64" y="17"/>
                  </a:cubicBezTo>
                  <a:cubicBezTo>
                    <a:pt x="66" y="15"/>
                    <a:pt x="69" y="13"/>
                    <a:pt x="73" y="13"/>
                  </a:cubicBezTo>
                  <a:cubicBezTo>
                    <a:pt x="80" y="13"/>
                    <a:pt x="86" y="19"/>
                    <a:pt x="86" y="26"/>
                  </a:cubicBezTo>
                  <a:cubicBezTo>
                    <a:pt x="86" y="29"/>
                    <a:pt x="85" y="31"/>
                    <a:pt x="84" y="34"/>
                  </a:cubicBezTo>
                  <a:cubicBezTo>
                    <a:pt x="92" y="36"/>
                    <a:pt x="99" y="43"/>
                    <a:pt x="99" y="53"/>
                  </a:cubicBezTo>
                  <a:cubicBezTo>
                    <a:pt x="99" y="63"/>
                    <a:pt x="90" y="72"/>
                    <a:pt x="79"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4" name="Freeform 13"/>
            <p:cNvSpPr>
              <a:spLocks/>
            </p:cNvSpPr>
            <p:nvPr/>
          </p:nvSpPr>
          <p:spPr bwMode="auto">
            <a:xfrm>
              <a:off x="28575" y="3509094"/>
              <a:ext cx="1107443" cy="151286"/>
            </a:xfrm>
            <a:custGeom>
              <a:avLst/>
              <a:gdLst>
                <a:gd name="connsiteX0" fmla="*/ 358288 w 983751"/>
                <a:gd name="connsiteY0" fmla="*/ 0 h 94213"/>
                <a:gd name="connsiteX1" fmla="*/ 695056 w 983751"/>
                <a:gd name="connsiteY1" fmla="*/ 45040 h 94213"/>
                <a:gd name="connsiteX2" fmla="*/ 821344 w 983751"/>
                <a:gd name="connsiteY2" fmla="*/ 34442 h 94213"/>
                <a:gd name="connsiteX3" fmla="*/ 949386 w 983751"/>
                <a:gd name="connsiteY3" fmla="*/ 44708 h 94213"/>
                <a:gd name="connsiteX4" fmla="*/ 983751 w 983751"/>
                <a:gd name="connsiteY4" fmla="*/ 54208 h 94213"/>
                <a:gd name="connsiteX5" fmla="*/ 929048 w 983751"/>
                <a:gd name="connsiteY5" fmla="*/ 80561 h 94213"/>
                <a:gd name="connsiteX6" fmla="*/ 836306 w 983751"/>
                <a:gd name="connsiteY6" fmla="*/ 94213 h 94213"/>
                <a:gd name="connsiteX7" fmla="*/ 167519 w 983751"/>
                <a:gd name="connsiteY7" fmla="*/ 94213 h 94213"/>
                <a:gd name="connsiteX8" fmla="*/ 64141 w 983751"/>
                <a:gd name="connsiteY8" fmla="*/ 78786 h 94213"/>
                <a:gd name="connsiteX9" fmla="*/ 0 w 983751"/>
                <a:gd name="connsiteY9" fmla="*/ 47735 h 94213"/>
                <a:gd name="connsiteX10" fmla="*/ 9023 w 983751"/>
                <a:gd name="connsiteY10" fmla="*/ 42473 h 94213"/>
                <a:gd name="connsiteX11" fmla="*/ 358288 w 983751"/>
                <a:gd name="connsiteY11" fmla="*/ 0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751" h="94213">
                  <a:moveTo>
                    <a:pt x="358288" y="0"/>
                  </a:moveTo>
                  <a:cubicBezTo>
                    <a:pt x="512640" y="0"/>
                    <a:pt x="638928" y="18546"/>
                    <a:pt x="695056" y="45040"/>
                  </a:cubicBezTo>
                  <a:cubicBezTo>
                    <a:pt x="723120" y="39741"/>
                    <a:pt x="765216" y="34442"/>
                    <a:pt x="821344" y="34442"/>
                  </a:cubicBezTo>
                  <a:cubicBezTo>
                    <a:pt x="870456" y="34442"/>
                    <a:pt x="916060" y="38416"/>
                    <a:pt x="949386" y="44708"/>
                  </a:cubicBezTo>
                  <a:lnTo>
                    <a:pt x="983751" y="54208"/>
                  </a:lnTo>
                  <a:lnTo>
                    <a:pt x="929048" y="80561"/>
                  </a:lnTo>
                  <a:cubicBezTo>
                    <a:pt x="900498" y="89298"/>
                    <a:pt x="869148" y="94213"/>
                    <a:pt x="836306" y="94213"/>
                  </a:cubicBezTo>
                  <a:cubicBezTo>
                    <a:pt x="167519" y="94213"/>
                    <a:pt x="167519" y="94213"/>
                    <a:pt x="167519" y="94213"/>
                  </a:cubicBezTo>
                  <a:cubicBezTo>
                    <a:pt x="131691" y="94213"/>
                    <a:pt x="96610" y="88752"/>
                    <a:pt x="64141" y="78786"/>
                  </a:cubicBezTo>
                  <a:lnTo>
                    <a:pt x="0" y="47735"/>
                  </a:lnTo>
                  <a:lnTo>
                    <a:pt x="9023" y="42473"/>
                  </a:lnTo>
                  <a:cubicBezTo>
                    <a:pt x="66247" y="17884"/>
                    <a:pt x="200428" y="0"/>
                    <a:pt x="3582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IN" dirty="0">
                <a:solidFill>
                  <a:schemeClr val="bg1"/>
                </a:solidFill>
              </a:endParaRPr>
            </a:p>
          </p:txBody>
        </p:sp>
      </p:grpSp>
      <p:grpSp>
        <p:nvGrpSpPr>
          <p:cNvPr id="15" name="Group 14"/>
          <p:cNvGrpSpPr/>
          <p:nvPr/>
        </p:nvGrpSpPr>
        <p:grpSpPr>
          <a:xfrm>
            <a:off x="3051095" y="2912371"/>
            <a:ext cx="1008686" cy="536702"/>
            <a:chOff x="-8604" y="3031291"/>
            <a:chExt cx="1182319" cy="629089"/>
          </a:xfrm>
        </p:grpSpPr>
        <p:sp>
          <p:nvSpPr>
            <p:cNvPr id="16" name="Freeform 183"/>
            <p:cNvSpPr>
              <a:spLocks/>
            </p:cNvSpPr>
            <p:nvPr/>
          </p:nvSpPr>
          <p:spPr bwMode="auto">
            <a:xfrm>
              <a:off x="-8604" y="3031291"/>
              <a:ext cx="1182319" cy="629088"/>
            </a:xfrm>
            <a:custGeom>
              <a:avLst/>
              <a:gdLst>
                <a:gd name="T0" fmla="*/ 79 w 99"/>
                <a:gd name="T1" fmla="*/ 72 h 72"/>
                <a:gd name="T2" fmla="*/ 23 w 99"/>
                <a:gd name="T3" fmla="*/ 72 h 72"/>
                <a:gd name="T4" fmla="*/ 0 w 99"/>
                <a:gd name="T5" fmla="*/ 49 h 72"/>
                <a:gd name="T6" fmla="*/ 14 w 99"/>
                <a:gd name="T7" fmla="*/ 29 h 72"/>
                <a:gd name="T8" fmla="*/ 13 w 99"/>
                <a:gd name="T9" fmla="*/ 26 h 72"/>
                <a:gd name="T10" fmla="*/ 40 w 99"/>
                <a:gd name="T11" fmla="*/ 0 h 72"/>
                <a:gd name="T12" fmla="*/ 64 w 99"/>
                <a:gd name="T13" fmla="*/ 17 h 72"/>
                <a:gd name="T14" fmla="*/ 73 w 99"/>
                <a:gd name="T15" fmla="*/ 13 h 72"/>
                <a:gd name="T16" fmla="*/ 86 w 99"/>
                <a:gd name="T17" fmla="*/ 26 h 72"/>
                <a:gd name="T18" fmla="*/ 84 w 99"/>
                <a:gd name="T19" fmla="*/ 34 h 72"/>
                <a:gd name="T20" fmla="*/ 99 w 99"/>
                <a:gd name="T21" fmla="*/ 53 h 72"/>
                <a:gd name="T22" fmla="*/ 79 w 99"/>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2">
                  <a:moveTo>
                    <a:pt x="79" y="72"/>
                  </a:moveTo>
                  <a:cubicBezTo>
                    <a:pt x="23" y="72"/>
                    <a:pt x="23" y="72"/>
                    <a:pt x="23" y="72"/>
                  </a:cubicBezTo>
                  <a:cubicBezTo>
                    <a:pt x="11" y="72"/>
                    <a:pt x="0" y="62"/>
                    <a:pt x="0" y="49"/>
                  </a:cubicBezTo>
                  <a:cubicBezTo>
                    <a:pt x="0" y="40"/>
                    <a:pt x="6" y="32"/>
                    <a:pt x="14" y="29"/>
                  </a:cubicBezTo>
                  <a:cubicBezTo>
                    <a:pt x="14" y="28"/>
                    <a:pt x="13" y="27"/>
                    <a:pt x="13" y="26"/>
                  </a:cubicBezTo>
                  <a:cubicBezTo>
                    <a:pt x="13" y="12"/>
                    <a:pt x="25" y="0"/>
                    <a:pt x="40" y="0"/>
                  </a:cubicBezTo>
                  <a:cubicBezTo>
                    <a:pt x="51" y="0"/>
                    <a:pt x="60" y="7"/>
                    <a:pt x="64" y="17"/>
                  </a:cubicBezTo>
                  <a:cubicBezTo>
                    <a:pt x="66" y="15"/>
                    <a:pt x="69" y="13"/>
                    <a:pt x="73" y="13"/>
                  </a:cubicBezTo>
                  <a:cubicBezTo>
                    <a:pt x="80" y="13"/>
                    <a:pt x="86" y="19"/>
                    <a:pt x="86" y="26"/>
                  </a:cubicBezTo>
                  <a:cubicBezTo>
                    <a:pt x="86" y="29"/>
                    <a:pt x="85" y="31"/>
                    <a:pt x="84" y="34"/>
                  </a:cubicBezTo>
                  <a:cubicBezTo>
                    <a:pt x="92" y="36"/>
                    <a:pt x="99" y="43"/>
                    <a:pt x="99" y="53"/>
                  </a:cubicBezTo>
                  <a:cubicBezTo>
                    <a:pt x="99" y="63"/>
                    <a:pt x="90" y="72"/>
                    <a:pt x="79" y="72"/>
                  </a:cubicBezTo>
                  <a:close/>
                </a:path>
              </a:pathLst>
            </a:custGeom>
            <a:gradFill flip="none" rotWithShape="1">
              <a:gsLst>
                <a:gs pos="0">
                  <a:schemeClr val="bg1">
                    <a:lumMod val="85000"/>
                  </a:schemeClr>
                </a:gs>
                <a:gs pos="100000">
                  <a:srgbClr val="EEEEEE"/>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 name="Freeform 16"/>
            <p:cNvSpPr>
              <a:spLocks/>
            </p:cNvSpPr>
            <p:nvPr/>
          </p:nvSpPr>
          <p:spPr bwMode="auto">
            <a:xfrm>
              <a:off x="28575" y="3509094"/>
              <a:ext cx="1107443" cy="151286"/>
            </a:xfrm>
            <a:custGeom>
              <a:avLst/>
              <a:gdLst>
                <a:gd name="connsiteX0" fmla="*/ 358288 w 983751"/>
                <a:gd name="connsiteY0" fmla="*/ 0 h 94213"/>
                <a:gd name="connsiteX1" fmla="*/ 695056 w 983751"/>
                <a:gd name="connsiteY1" fmla="*/ 45040 h 94213"/>
                <a:gd name="connsiteX2" fmla="*/ 821344 w 983751"/>
                <a:gd name="connsiteY2" fmla="*/ 34442 h 94213"/>
                <a:gd name="connsiteX3" fmla="*/ 949386 w 983751"/>
                <a:gd name="connsiteY3" fmla="*/ 44708 h 94213"/>
                <a:gd name="connsiteX4" fmla="*/ 983751 w 983751"/>
                <a:gd name="connsiteY4" fmla="*/ 54208 h 94213"/>
                <a:gd name="connsiteX5" fmla="*/ 929048 w 983751"/>
                <a:gd name="connsiteY5" fmla="*/ 80561 h 94213"/>
                <a:gd name="connsiteX6" fmla="*/ 836306 w 983751"/>
                <a:gd name="connsiteY6" fmla="*/ 94213 h 94213"/>
                <a:gd name="connsiteX7" fmla="*/ 167519 w 983751"/>
                <a:gd name="connsiteY7" fmla="*/ 94213 h 94213"/>
                <a:gd name="connsiteX8" fmla="*/ 64141 w 983751"/>
                <a:gd name="connsiteY8" fmla="*/ 78786 h 94213"/>
                <a:gd name="connsiteX9" fmla="*/ 0 w 983751"/>
                <a:gd name="connsiteY9" fmla="*/ 47735 h 94213"/>
                <a:gd name="connsiteX10" fmla="*/ 9023 w 983751"/>
                <a:gd name="connsiteY10" fmla="*/ 42473 h 94213"/>
                <a:gd name="connsiteX11" fmla="*/ 358288 w 983751"/>
                <a:gd name="connsiteY11" fmla="*/ 0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751" h="94213">
                  <a:moveTo>
                    <a:pt x="358288" y="0"/>
                  </a:moveTo>
                  <a:cubicBezTo>
                    <a:pt x="512640" y="0"/>
                    <a:pt x="638928" y="18546"/>
                    <a:pt x="695056" y="45040"/>
                  </a:cubicBezTo>
                  <a:cubicBezTo>
                    <a:pt x="723120" y="39741"/>
                    <a:pt x="765216" y="34442"/>
                    <a:pt x="821344" y="34442"/>
                  </a:cubicBezTo>
                  <a:cubicBezTo>
                    <a:pt x="870456" y="34442"/>
                    <a:pt x="916060" y="38416"/>
                    <a:pt x="949386" y="44708"/>
                  </a:cubicBezTo>
                  <a:lnTo>
                    <a:pt x="983751" y="54208"/>
                  </a:lnTo>
                  <a:lnTo>
                    <a:pt x="929048" y="80561"/>
                  </a:lnTo>
                  <a:cubicBezTo>
                    <a:pt x="900498" y="89298"/>
                    <a:pt x="869148" y="94213"/>
                    <a:pt x="836306" y="94213"/>
                  </a:cubicBezTo>
                  <a:cubicBezTo>
                    <a:pt x="167519" y="94213"/>
                    <a:pt x="167519" y="94213"/>
                    <a:pt x="167519" y="94213"/>
                  </a:cubicBezTo>
                  <a:cubicBezTo>
                    <a:pt x="131691" y="94213"/>
                    <a:pt x="96610" y="88752"/>
                    <a:pt x="64141" y="78786"/>
                  </a:cubicBezTo>
                  <a:lnTo>
                    <a:pt x="0" y="47735"/>
                  </a:lnTo>
                  <a:lnTo>
                    <a:pt x="9023" y="42473"/>
                  </a:lnTo>
                  <a:cubicBezTo>
                    <a:pt x="66247" y="17884"/>
                    <a:pt x="200428" y="0"/>
                    <a:pt x="3582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IN" dirty="0">
                <a:solidFill>
                  <a:schemeClr val="bg1"/>
                </a:solidFill>
              </a:endParaRPr>
            </a:p>
          </p:txBody>
        </p:sp>
      </p:grpSp>
      <p:grpSp>
        <p:nvGrpSpPr>
          <p:cNvPr id="18" name="Group 17"/>
          <p:cNvGrpSpPr/>
          <p:nvPr/>
        </p:nvGrpSpPr>
        <p:grpSpPr>
          <a:xfrm>
            <a:off x="10860814" y="4358890"/>
            <a:ext cx="1008686" cy="536702"/>
            <a:chOff x="-8604" y="3031291"/>
            <a:chExt cx="1182319" cy="629089"/>
          </a:xfrm>
        </p:grpSpPr>
        <p:sp>
          <p:nvSpPr>
            <p:cNvPr id="19" name="Freeform 183"/>
            <p:cNvSpPr>
              <a:spLocks/>
            </p:cNvSpPr>
            <p:nvPr/>
          </p:nvSpPr>
          <p:spPr bwMode="auto">
            <a:xfrm>
              <a:off x="-8604" y="3031291"/>
              <a:ext cx="1182319" cy="629088"/>
            </a:xfrm>
            <a:custGeom>
              <a:avLst/>
              <a:gdLst>
                <a:gd name="T0" fmla="*/ 79 w 99"/>
                <a:gd name="T1" fmla="*/ 72 h 72"/>
                <a:gd name="T2" fmla="*/ 23 w 99"/>
                <a:gd name="T3" fmla="*/ 72 h 72"/>
                <a:gd name="T4" fmla="*/ 0 w 99"/>
                <a:gd name="T5" fmla="*/ 49 h 72"/>
                <a:gd name="T6" fmla="*/ 14 w 99"/>
                <a:gd name="T7" fmla="*/ 29 h 72"/>
                <a:gd name="T8" fmla="*/ 13 w 99"/>
                <a:gd name="T9" fmla="*/ 26 h 72"/>
                <a:gd name="T10" fmla="*/ 40 w 99"/>
                <a:gd name="T11" fmla="*/ 0 h 72"/>
                <a:gd name="T12" fmla="*/ 64 w 99"/>
                <a:gd name="T13" fmla="*/ 17 h 72"/>
                <a:gd name="T14" fmla="*/ 73 w 99"/>
                <a:gd name="T15" fmla="*/ 13 h 72"/>
                <a:gd name="T16" fmla="*/ 86 w 99"/>
                <a:gd name="T17" fmla="*/ 26 h 72"/>
                <a:gd name="T18" fmla="*/ 84 w 99"/>
                <a:gd name="T19" fmla="*/ 34 h 72"/>
                <a:gd name="T20" fmla="*/ 99 w 99"/>
                <a:gd name="T21" fmla="*/ 53 h 72"/>
                <a:gd name="T22" fmla="*/ 79 w 99"/>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2">
                  <a:moveTo>
                    <a:pt x="79" y="72"/>
                  </a:moveTo>
                  <a:cubicBezTo>
                    <a:pt x="23" y="72"/>
                    <a:pt x="23" y="72"/>
                    <a:pt x="23" y="72"/>
                  </a:cubicBezTo>
                  <a:cubicBezTo>
                    <a:pt x="11" y="72"/>
                    <a:pt x="0" y="62"/>
                    <a:pt x="0" y="49"/>
                  </a:cubicBezTo>
                  <a:cubicBezTo>
                    <a:pt x="0" y="40"/>
                    <a:pt x="6" y="32"/>
                    <a:pt x="14" y="29"/>
                  </a:cubicBezTo>
                  <a:cubicBezTo>
                    <a:pt x="14" y="28"/>
                    <a:pt x="13" y="27"/>
                    <a:pt x="13" y="26"/>
                  </a:cubicBezTo>
                  <a:cubicBezTo>
                    <a:pt x="13" y="12"/>
                    <a:pt x="25" y="0"/>
                    <a:pt x="40" y="0"/>
                  </a:cubicBezTo>
                  <a:cubicBezTo>
                    <a:pt x="51" y="0"/>
                    <a:pt x="60" y="7"/>
                    <a:pt x="64" y="17"/>
                  </a:cubicBezTo>
                  <a:cubicBezTo>
                    <a:pt x="66" y="15"/>
                    <a:pt x="69" y="13"/>
                    <a:pt x="73" y="13"/>
                  </a:cubicBezTo>
                  <a:cubicBezTo>
                    <a:pt x="80" y="13"/>
                    <a:pt x="86" y="19"/>
                    <a:pt x="86" y="26"/>
                  </a:cubicBezTo>
                  <a:cubicBezTo>
                    <a:pt x="86" y="29"/>
                    <a:pt x="85" y="31"/>
                    <a:pt x="84" y="34"/>
                  </a:cubicBezTo>
                  <a:cubicBezTo>
                    <a:pt x="92" y="36"/>
                    <a:pt x="99" y="43"/>
                    <a:pt x="99" y="53"/>
                  </a:cubicBezTo>
                  <a:cubicBezTo>
                    <a:pt x="99" y="63"/>
                    <a:pt x="90" y="72"/>
                    <a:pt x="79"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 name="Freeform 19"/>
            <p:cNvSpPr>
              <a:spLocks/>
            </p:cNvSpPr>
            <p:nvPr/>
          </p:nvSpPr>
          <p:spPr bwMode="auto">
            <a:xfrm>
              <a:off x="28575" y="3509094"/>
              <a:ext cx="1107443" cy="151286"/>
            </a:xfrm>
            <a:custGeom>
              <a:avLst/>
              <a:gdLst>
                <a:gd name="connsiteX0" fmla="*/ 358288 w 983751"/>
                <a:gd name="connsiteY0" fmla="*/ 0 h 94213"/>
                <a:gd name="connsiteX1" fmla="*/ 695056 w 983751"/>
                <a:gd name="connsiteY1" fmla="*/ 45040 h 94213"/>
                <a:gd name="connsiteX2" fmla="*/ 821344 w 983751"/>
                <a:gd name="connsiteY2" fmla="*/ 34442 h 94213"/>
                <a:gd name="connsiteX3" fmla="*/ 949386 w 983751"/>
                <a:gd name="connsiteY3" fmla="*/ 44708 h 94213"/>
                <a:gd name="connsiteX4" fmla="*/ 983751 w 983751"/>
                <a:gd name="connsiteY4" fmla="*/ 54208 h 94213"/>
                <a:gd name="connsiteX5" fmla="*/ 929048 w 983751"/>
                <a:gd name="connsiteY5" fmla="*/ 80561 h 94213"/>
                <a:gd name="connsiteX6" fmla="*/ 836306 w 983751"/>
                <a:gd name="connsiteY6" fmla="*/ 94213 h 94213"/>
                <a:gd name="connsiteX7" fmla="*/ 167519 w 983751"/>
                <a:gd name="connsiteY7" fmla="*/ 94213 h 94213"/>
                <a:gd name="connsiteX8" fmla="*/ 64141 w 983751"/>
                <a:gd name="connsiteY8" fmla="*/ 78786 h 94213"/>
                <a:gd name="connsiteX9" fmla="*/ 0 w 983751"/>
                <a:gd name="connsiteY9" fmla="*/ 47735 h 94213"/>
                <a:gd name="connsiteX10" fmla="*/ 9023 w 983751"/>
                <a:gd name="connsiteY10" fmla="*/ 42473 h 94213"/>
                <a:gd name="connsiteX11" fmla="*/ 358288 w 983751"/>
                <a:gd name="connsiteY11" fmla="*/ 0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751" h="94213">
                  <a:moveTo>
                    <a:pt x="358288" y="0"/>
                  </a:moveTo>
                  <a:cubicBezTo>
                    <a:pt x="512640" y="0"/>
                    <a:pt x="638928" y="18546"/>
                    <a:pt x="695056" y="45040"/>
                  </a:cubicBezTo>
                  <a:cubicBezTo>
                    <a:pt x="723120" y="39741"/>
                    <a:pt x="765216" y="34442"/>
                    <a:pt x="821344" y="34442"/>
                  </a:cubicBezTo>
                  <a:cubicBezTo>
                    <a:pt x="870456" y="34442"/>
                    <a:pt x="916060" y="38416"/>
                    <a:pt x="949386" y="44708"/>
                  </a:cubicBezTo>
                  <a:lnTo>
                    <a:pt x="983751" y="54208"/>
                  </a:lnTo>
                  <a:lnTo>
                    <a:pt x="929048" y="80561"/>
                  </a:lnTo>
                  <a:cubicBezTo>
                    <a:pt x="900498" y="89298"/>
                    <a:pt x="869148" y="94213"/>
                    <a:pt x="836306" y="94213"/>
                  </a:cubicBezTo>
                  <a:cubicBezTo>
                    <a:pt x="167519" y="94213"/>
                    <a:pt x="167519" y="94213"/>
                    <a:pt x="167519" y="94213"/>
                  </a:cubicBezTo>
                  <a:cubicBezTo>
                    <a:pt x="131691" y="94213"/>
                    <a:pt x="96610" y="88752"/>
                    <a:pt x="64141" y="78786"/>
                  </a:cubicBezTo>
                  <a:lnTo>
                    <a:pt x="0" y="47735"/>
                  </a:lnTo>
                  <a:lnTo>
                    <a:pt x="9023" y="42473"/>
                  </a:lnTo>
                  <a:cubicBezTo>
                    <a:pt x="66247" y="17884"/>
                    <a:pt x="200428" y="0"/>
                    <a:pt x="3582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IN" dirty="0">
                <a:solidFill>
                  <a:schemeClr val="bg1"/>
                </a:solidFill>
              </a:endParaRPr>
            </a:p>
          </p:txBody>
        </p:sp>
      </p:grpSp>
      <p:sp>
        <p:nvSpPr>
          <p:cNvPr id="129" name="Oval 128"/>
          <p:cNvSpPr/>
          <p:nvPr/>
        </p:nvSpPr>
        <p:spPr>
          <a:xfrm>
            <a:off x="6014084" y="3146046"/>
            <a:ext cx="121418" cy="121418"/>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2" name="Oval 131"/>
          <p:cNvSpPr/>
          <p:nvPr/>
        </p:nvSpPr>
        <p:spPr>
          <a:xfrm>
            <a:off x="1165002" y="2943767"/>
            <a:ext cx="121418" cy="121418"/>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9" name="Oval 188"/>
          <p:cNvSpPr/>
          <p:nvPr/>
        </p:nvSpPr>
        <p:spPr>
          <a:xfrm>
            <a:off x="7853208" y="4290198"/>
            <a:ext cx="121418" cy="121418"/>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94" name="Google Shape;99;p1"/>
          <p:cNvPicPr preferRelativeResize="0"/>
          <p:nvPr/>
        </p:nvPicPr>
        <p:blipFill rotWithShape="1">
          <a:blip r:embed="rId3">
            <a:alphaModFix/>
          </a:blip>
          <a:srcRect l="29522" r="26974"/>
          <a:stretch/>
        </p:blipFill>
        <p:spPr>
          <a:xfrm>
            <a:off x="5188828" y="4932391"/>
            <a:ext cx="934364" cy="1195313"/>
          </a:xfrm>
          <a:prstGeom prst="rect">
            <a:avLst/>
          </a:prstGeom>
          <a:noFill/>
          <a:ln>
            <a:noFill/>
          </a:ln>
        </p:spPr>
      </p:pic>
      <p:sp>
        <p:nvSpPr>
          <p:cNvPr id="495" name="Google Shape;97;p1"/>
          <p:cNvSpPr/>
          <p:nvPr/>
        </p:nvSpPr>
        <p:spPr>
          <a:xfrm>
            <a:off x="2438569" y="4658618"/>
            <a:ext cx="2917721" cy="462952"/>
          </a:xfrm>
          <a:prstGeom prst="roundRect">
            <a:avLst>
              <a:gd name="adj" fmla="val 16667"/>
            </a:avLst>
          </a:prstGeom>
          <a:solidFill>
            <a:srgbClr val="F4B183"/>
          </a:solidFill>
          <a:ln w="12700" cap="flat" cmpd="sng">
            <a:solidFill>
              <a:srgbClr val="FF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Cambria"/>
              <a:buNone/>
            </a:pPr>
            <a:r>
              <a:rPr lang="uk-UA" sz="2400" b="1" i="0" u="none" strike="noStrike" cap="none" dirty="0" smtClean="0">
                <a:solidFill>
                  <a:srgbClr val="C00000"/>
                </a:solidFill>
                <a:latin typeface="Cambria"/>
                <a:ea typeface="Cambria"/>
                <a:cs typeface="Cambria"/>
                <a:sym typeface="Cambria"/>
              </a:rPr>
              <a:t>1. Вибір напрямку</a:t>
            </a:r>
            <a:endParaRPr dirty="0"/>
          </a:p>
        </p:txBody>
      </p:sp>
      <p:sp>
        <p:nvSpPr>
          <p:cNvPr id="496" name="Google Shape;98;p1"/>
          <p:cNvSpPr/>
          <p:nvPr/>
        </p:nvSpPr>
        <p:spPr>
          <a:xfrm>
            <a:off x="6383302" y="4493378"/>
            <a:ext cx="5853638" cy="2138745"/>
          </a:xfrm>
          <a:prstGeom prst="rect">
            <a:avLst/>
          </a:prstGeom>
          <a:noFill/>
          <a:ln>
            <a:noFill/>
          </a:ln>
        </p:spPr>
        <p:txBody>
          <a:bodyPr spcFirstLastPara="1" wrap="square" lIns="91425" tIns="45700" rIns="91425" bIns="45700" anchor="ctr" anchorCtr="0">
            <a:noAutofit/>
          </a:bodyPr>
          <a:lstStyle/>
          <a:p>
            <a:pPr marL="108000" lvl="0" indent="-108000">
              <a:buClr>
                <a:srgbClr val="C00000"/>
              </a:buClr>
              <a:buSzPts val="1800"/>
              <a:buFont typeface="Cambria"/>
              <a:buChar char="-"/>
            </a:pPr>
            <a:r>
              <a:rPr lang="uk-UA" sz="1400" dirty="0">
                <a:solidFill>
                  <a:srgbClr val="C00000"/>
                </a:solidFill>
                <a:ea typeface="Cambria"/>
                <a:cs typeface="Cambria"/>
                <a:sym typeface="Cambria"/>
              </a:rPr>
              <a:t>Розвиток професійних </a:t>
            </a:r>
            <a:r>
              <a:rPr lang="uk-UA" sz="1400" dirty="0" err="1">
                <a:solidFill>
                  <a:srgbClr val="C00000"/>
                </a:solidFill>
                <a:ea typeface="Cambria"/>
                <a:cs typeface="Cambria"/>
                <a:sym typeface="Cambria"/>
              </a:rPr>
              <a:t>компетентностей</a:t>
            </a:r>
            <a:endParaRPr lang="uk-UA" sz="1400" dirty="0">
              <a:solidFill>
                <a:srgbClr val="C00000"/>
              </a:solidFill>
              <a:ea typeface="Cambria"/>
              <a:cs typeface="Cambria"/>
              <a:sym typeface="Cambria"/>
            </a:endParaRPr>
          </a:p>
          <a:p>
            <a:pPr marL="108000" marR="0" lvl="0" indent="-108000" algn="l" rtl="0">
              <a:lnSpc>
                <a:spcPct val="100000"/>
              </a:lnSpc>
              <a:spcBef>
                <a:spcPts val="0"/>
              </a:spcBef>
              <a:spcAft>
                <a:spcPts val="0"/>
              </a:spcAft>
              <a:buClr>
                <a:srgbClr val="C00000"/>
              </a:buClr>
              <a:buSzPts val="1800"/>
              <a:buFont typeface="Cambria"/>
              <a:buChar char="-"/>
            </a:pPr>
            <a:r>
              <a:rPr lang="uk-UA" sz="1400" b="0" i="0" u="none" strike="noStrike" cap="none" dirty="0" smtClean="0">
                <a:solidFill>
                  <a:srgbClr val="C00000"/>
                </a:solidFill>
                <a:ea typeface="Cambria"/>
                <a:cs typeface="Cambria"/>
                <a:sym typeface="Cambria"/>
              </a:rPr>
              <a:t>Формування </a:t>
            </a:r>
            <a:r>
              <a:rPr lang="uk-UA" sz="1400" b="0" i="0" u="none" strike="noStrike" cap="none" dirty="0">
                <a:solidFill>
                  <a:srgbClr val="C00000"/>
                </a:solidFill>
                <a:ea typeface="Cambria"/>
                <a:cs typeface="Cambria"/>
                <a:sym typeface="Cambria"/>
              </a:rPr>
              <a:t>в учнів ключових навиків</a:t>
            </a:r>
            <a:endParaRPr sz="1400" dirty="0">
              <a:solidFill>
                <a:srgbClr val="C00000"/>
              </a:solidFill>
            </a:endParaRPr>
          </a:p>
          <a:p>
            <a:pPr marL="108000" marR="0" lvl="0" indent="-108000" algn="l" rtl="0">
              <a:lnSpc>
                <a:spcPct val="100000"/>
              </a:lnSpc>
              <a:spcBef>
                <a:spcPts val="0"/>
              </a:spcBef>
              <a:spcAft>
                <a:spcPts val="0"/>
              </a:spcAft>
              <a:buClr>
                <a:srgbClr val="C00000"/>
              </a:buClr>
              <a:buSzPts val="1800"/>
              <a:buFont typeface="Cambria"/>
              <a:buChar char="-"/>
            </a:pPr>
            <a:r>
              <a:rPr lang="uk-UA" sz="1400" b="0" i="0" u="none" strike="noStrike" cap="none" dirty="0" err="1" smtClean="0">
                <a:solidFill>
                  <a:srgbClr val="C00000"/>
                </a:solidFill>
                <a:ea typeface="Cambria"/>
                <a:cs typeface="Cambria"/>
                <a:sym typeface="Cambria"/>
              </a:rPr>
              <a:t>Психолого-фізіологічні</a:t>
            </a:r>
            <a:r>
              <a:rPr lang="uk-UA" sz="1400" b="0" i="0" u="none" strike="noStrike" cap="none" dirty="0" smtClean="0">
                <a:solidFill>
                  <a:srgbClr val="C00000"/>
                </a:solidFill>
                <a:ea typeface="Cambria"/>
                <a:cs typeface="Cambria"/>
                <a:sym typeface="Cambria"/>
              </a:rPr>
              <a:t> </a:t>
            </a:r>
            <a:r>
              <a:rPr lang="uk-UA" sz="1400" b="0" i="0" u="none" strike="noStrike" cap="none" dirty="0">
                <a:solidFill>
                  <a:srgbClr val="C00000"/>
                </a:solidFill>
                <a:ea typeface="Cambria"/>
                <a:cs typeface="Cambria"/>
                <a:sym typeface="Cambria"/>
              </a:rPr>
              <a:t>особливості </a:t>
            </a:r>
            <a:r>
              <a:rPr lang="uk-UA" sz="1400" b="0" i="0" u="none" strike="noStrike" cap="none" dirty="0" smtClean="0">
                <a:solidFill>
                  <a:srgbClr val="C00000"/>
                </a:solidFill>
                <a:ea typeface="Cambria"/>
                <a:cs typeface="Cambria"/>
                <a:sym typeface="Cambria"/>
              </a:rPr>
              <a:t>учнів</a:t>
            </a:r>
          </a:p>
          <a:p>
            <a:pPr marL="108000" lvl="0" indent="-108000">
              <a:buClr>
                <a:srgbClr val="C00000"/>
              </a:buClr>
              <a:buSzPts val="1800"/>
              <a:buFont typeface="Cambria"/>
              <a:buChar char="-"/>
            </a:pPr>
            <a:r>
              <a:rPr lang="ru-RU" sz="1400" dirty="0" err="1">
                <a:solidFill>
                  <a:srgbClr val="C00000"/>
                </a:solidFill>
              </a:rPr>
              <a:t>Використання</a:t>
            </a:r>
            <a:r>
              <a:rPr lang="ru-RU" sz="1400" dirty="0">
                <a:solidFill>
                  <a:srgbClr val="C00000"/>
                </a:solidFill>
              </a:rPr>
              <a:t> </a:t>
            </a:r>
            <a:r>
              <a:rPr lang="ru-RU" sz="1400" dirty="0" err="1">
                <a:solidFill>
                  <a:srgbClr val="C00000"/>
                </a:solidFill>
              </a:rPr>
              <a:t>інформаційно-цифрових</a:t>
            </a:r>
            <a:r>
              <a:rPr lang="ru-RU" sz="1400" dirty="0">
                <a:solidFill>
                  <a:srgbClr val="C00000"/>
                </a:solidFill>
              </a:rPr>
              <a:t> </a:t>
            </a:r>
            <a:r>
              <a:rPr lang="ru-RU" sz="1400" dirty="0" err="1">
                <a:solidFill>
                  <a:srgbClr val="C00000"/>
                </a:solidFill>
              </a:rPr>
              <a:t>технологій</a:t>
            </a:r>
            <a:r>
              <a:rPr lang="ru-RU" sz="1400" dirty="0">
                <a:solidFill>
                  <a:srgbClr val="C00000"/>
                </a:solidFill>
              </a:rPr>
              <a:t> в </a:t>
            </a:r>
            <a:r>
              <a:rPr lang="ru-RU" sz="1400" dirty="0" err="1">
                <a:solidFill>
                  <a:srgbClr val="C00000"/>
                </a:solidFill>
              </a:rPr>
              <a:t>освітньому</a:t>
            </a:r>
            <a:r>
              <a:rPr lang="ru-RU" sz="1400" dirty="0">
                <a:solidFill>
                  <a:srgbClr val="C00000"/>
                </a:solidFill>
              </a:rPr>
              <a:t> </a:t>
            </a:r>
            <a:r>
              <a:rPr lang="ru-RU" sz="1400" dirty="0" err="1" smtClean="0">
                <a:solidFill>
                  <a:srgbClr val="C00000"/>
                </a:solidFill>
              </a:rPr>
              <a:t>процесі</a:t>
            </a:r>
            <a:endParaRPr lang="ru-RU" sz="1400" dirty="0" smtClean="0">
              <a:solidFill>
                <a:srgbClr val="C00000"/>
              </a:solidFill>
            </a:endParaRPr>
          </a:p>
          <a:p>
            <a:pPr marL="108000" lvl="0" indent="-108000">
              <a:buClr>
                <a:srgbClr val="C00000"/>
              </a:buClr>
              <a:buSzPts val="1800"/>
              <a:buFont typeface="Cambria"/>
              <a:buChar char="-"/>
            </a:pPr>
            <a:r>
              <a:rPr lang="ru-RU" sz="1400" dirty="0" err="1">
                <a:solidFill>
                  <a:srgbClr val="C00000"/>
                </a:solidFill>
              </a:rPr>
              <a:t>Створення</a:t>
            </a:r>
            <a:r>
              <a:rPr lang="ru-RU" sz="1400" dirty="0">
                <a:solidFill>
                  <a:srgbClr val="C00000"/>
                </a:solidFill>
              </a:rPr>
              <a:t> </a:t>
            </a:r>
            <a:r>
              <a:rPr lang="ru-RU" sz="1400" dirty="0" err="1">
                <a:solidFill>
                  <a:srgbClr val="C00000"/>
                </a:solidFill>
              </a:rPr>
              <a:t>безпечного</a:t>
            </a:r>
            <a:r>
              <a:rPr lang="ru-RU" sz="1400" dirty="0">
                <a:solidFill>
                  <a:srgbClr val="C00000"/>
                </a:solidFill>
              </a:rPr>
              <a:t> </a:t>
            </a:r>
            <a:r>
              <a:rPr lang="ru-RU" sz="1400" dirty="0" err="1">
                <a:solidFill>
                  <a:srgbClr val="C00000"/>
                </a:solidFill>
              </a:rPr>
              <a:t>інклюзивного</a:t>
            </a:r>
            <a:r>
              <a:rPr lang="ru-RU" sz="1400" dirty="0">
                <a:solidFill>
                  <a:srgbClr val="C00000"/>
                </a:solidFill>
              </a:rPr>
              <a:t> </a:t>
            </a:r>
            <a:r>
              <a:rPr lang="ru-RU" sz="1400" dirty="0" err="1">
                <a:solidFill>
                  <a:srgbClr val="C00000"/>
                </a:solidFill>
              </a:rPr>
              <a:t>середовища</a:t>
            </a:r>
            <a:r>
              <a:rPr lang="ru-RU" sz="1400" dirty="0">
                <a:solidFill>
                  <a:srgbClr val="C00000"/>
                </a:solidFill>
              </a:rPr>
              <a:t>, </a:t>
            </a:r>
            <a:r>
              <a:rPr lang="ru-RU" sz="1400" dirty="0" err="1">
                <a:solidFill>
                  <a:srgbClr val="C00000"/>
                </a:solidFill>
              </a:rPr>
              <a:t>особливості</a:t>
            </a:r>
            <a:r>
              <a:rPr lang="ru-RU" sz="1400" dirty="0">
                <a:solidFill>
                  <a:srgbClr val="C00000"/>
                </a:solidFill>
              </a:rPr>
              <a:t> </a:t>
            </a:r>
            <a:r>
              <a:rPr lang="ru-RU" sz="1400" dirty="0" err="1">
                <a:solidFill>
                  <a:srgbClr val="C00000"/>
                </a:solidFill>
              </a:rPr>
              <a:t>інклюзивного</a:t>
            </a:r>
            <a:r>
              <a:rPr lang="ru-RU" sz="1400" dirty="0">
                <a:solidFill>
                  <a:srgbClr val="C00000"/>
                </a:solidFill>
              </a:rPr>
              <a:t> </a:t>
            </a:r>
            <a:r>
              <a:rPr lang="ru-RU" sz="1400" dirty="0" err="1" smtClean="0">
                <a:solidFill>
                  <a:srgbClr val="C00000"/>
                </a:solidFill>
              </a:rPr>
              <a:t>навчанн</a:t>
            </a:r>
            <a:endParaRPr lang="ru-RU" sz="1400" dirty="0">
              <a:solidFill>
                <a:srgbClr val="C00000"/>
              </a:solidFill>
            </a:endParaRPr>
          </a:p>
          <a:p>
            <a:pPr marL="108000" lvl="0" indent="-108000">
              <a:buClr>
                <a:srgbClr val="C00000"/>
              </a:buClr>
              <a:buSzPts val="1800"/>
              <a:buFont typeface="Cambria"/>
              <a:buChar char="-"/>
            </a:pPr>
            <a:r>
              <a:rPr lang="ru-RU" sz="1400" dirty="0" err="1">
                <a:solidFill>
                  <a:srgbClr val="C00000"/>
                </a:solidFill>
              </a:rPr>
              <a:t>Мовленєва</a:t>
            </a:r>
            <a:r>
              <a:rPr lang="ru-RU" sz="1400" dirty="0">
                <a:solidFill>
                  <a:srgbClr val="C00000"/>
                </a:solidFill>
              </a:rPr>
              <a:t>, </a:t>
            </a:r>
            <a:r>
              <a:rPr lang="ru-RU" sz="1400" dirty="0" err="1">
                <a:solidFill>
                  <a:srgbClr val="C00000"/>
                </a:solidFill>
              </a:rPr>
              <a:t>цифрова</a:t>
            </a:r>
            <a:r>
              <a:rPr lang="ru-RU" sz="1400" dirty="0">
                <a:solidFill>
                  <a:srgbClr val="C00000"/>
                </a:solidFill>
              </a:rPr>
              <a:t>, </a:t>
            </a:r>
            <a:r>
              <a:rPr lang="ru-RU" sz="1400" dirty="0" err="1">
                <a:solidFill>
                  <a:srgbClr val="C00000"/>
                </a:solidFill>
              </a:rPr>
              <a:t>комунікаційна</a:t>
            </a:r>
            <a:r>
              <a:rPr lang="ru-RU" sz="1400" dirty="0">
                <a:solidFill>
                  <a:srgbClr val="C00000"/>
                </a:solidFill>
              </a:rPr>
              <a:t>, </a:t>
            </a:r>
            <a:r>
              <a:rPr lang="ru-RU" sz="1400" dirty="0" err="1">
                <a:solidFill>
                  <a:srgbClr val="C00000"/>
                </a:solidFill>
              </a:rPr>
              <a:t>інклюзивна</a:t>
            </a:r>
            <a:r>
              <a:rPr lang="ru-RU" sz="1400" dirty="0">
                <a:solidFill>
                  <a:srgbClr val="C00000"/>
                </a:solidFill>
              </a:rPr>
              <a:t>, </a:t>
            </a:r>
            <a:r>
              <a:rPr lang="ru-RU" sz="1400" dirty="0" err="1">
                <a:solidFill>
                  <a:srgbClr val="C00000"/>
                </a:solidFill>
              </a:rPr>
              <a:t>емоційно-етична</a:t>
            </a:r>
            <a:r>
              <a:rPr lang="ru-RU" sz="1400" dirty="0">
                <a:solidFill>
                  <a:srgbClr val="C00000"/>
                </a:solidFill>
              </a:rPr>
              <a:t>  </a:t>
            </a:r>
            <a:r>
              <a:rPr lang="ru-RU" sz="1400" dirty="0" err="1">
                <a:solidFill>
                  <a:srgbClr val="C00000"/>
                </a:solidFill>
              </a:rPr>
              <a:t>компетентність</a:t>
            </a:r>
            <a:endParaRPr lang="ru-RU" sz="1400" dirty="0">
              <a:solidFill>
                <a:srgbClr val="C00000"/>
              </a:solidFill>
            </a:endParaRPr>
          </a:p>
          <a:p>
            <a:pPr marL="108000" lvl="0" indent="-108000">
              <a:buClr>
                <a:srgbClr val="C00000"/>
              </a:buClr>
              <a:buSzPts val="1800"/>
              <a:buFont typeface="Cambria"/>
              <a:buChar char="-"/>
            </a:pPr>
            <a:r>
              <a:rPr lang="ru-RU" sz="1400" dirty="0" err="1">
                <a:solidFill>
                  <a:srgbClr val="C00000"/>
                </a:solidFill>
              </a:rPr>
              <a:t>Професійні</a:t>
            </a:r>
            <a:r>
              <a:rPr lang="ru-RU" sz="1400" dirty="0">
                <a:solidFill>
                  <a:srgbClr val="C00000"/>
                </a:solidFill>
              </a:rPr>
              <a:t> </a:t>
            </a:r>
            <a:r>
              <a:rPr lang="ru-RU" sz="1400" dirty="0" err="1">
                <a:solidFill>
                  <a:srgbClr val="C00000"/>
                </a:solidFill>
              </a:rPr>
              <a:t>компетентності</a:t>
            </a:r>
            <a:r>
              <a:rPr lang="ru-RU" sz="1400" dirty="0">
                <a:solidFill>
                  <a:srgbClr val="C00000"/>
                </a:solidFill>
              </a:rPr>
              <a:t> </a:t>
            </a:r>
            <a:r>
              <a:rPr lang="ru-RU" sz="1400" dirty="0" err="1">
                <a:solidFill>
                  <a:srgbClr val="C00000"/>
                </a:solidFill>
              </a:rPr>
              <a:t>галузевого</a:t>
            </a:r>
            <a:r>
              <a:rPr lang="ru-RU" sz="1400" dirty="0">
                <a:solidFill>
                  <a:srgbClr val="C00000"/>
                </a:solidFill>
              </a:rPr>
              <a:t> </a:t>
            </a:r>
            <a:r>
              <a:rPr lang="ru-RU" sz="1400" dirty="0" err="1">
                <a:solidFill>
                  <a:srgbClr val="C00000"/>
                </a:solidFill>
              </a:rPr>
              <a:t>спрямування</a:t>
            </a:r>
            <a:r>
              <a:rPr lang="ru-RU" sz="1400" dirty="0">
                <a:solidFill>
                  <a:srgbClr val="C00000"/>
                </a:solidFill>
              </a:rPr>
              <a:t> </a:t>
            </a:r>
            <a:endParaRPr lang="ru-RU" sz="1400" dirty="0" smtClean="0">
              <a:solidFill>
                <a:srgbClr val="C00000"/>
              </a:solidFill>
            </a:endParaRPr>
          </a:p>
          <a:p>
            <a:pPr marL="108000" lvl="0" indent="-108000">
              <a:buClr>
                <a:srgbClr val="C00000"/>
              </a:buClr>
              <a:buSzPts val="1800"/>
              <a:buFont typeface="Cambria"/>
              <a:buChar char="-"/>
            </a:pPr>
            <a:r>
              <a:rPr lang="uk-UA" sz="1400" dirty="0" smtClean="0">
                <a:solidFill>
                  <a:srgbClr val="C00000"/>
                </a:solidFill>
              </a:rPr>
              <a:t>Управлінська компетентність </a:t>
            </a:r>
            <a:endParaRPr lang="ru-RU" sz="1400" dirty="0">
              <a:solidFill>
                <a:srgbClr val="C00000"/>
              </a:solidFill>
            </a:endParaRPr>
          </a:p>
        </p:txBody>
      </p:sp>
      <p:pic>
        <p:nvPicPr>
          <p:cNvPr id="497" name="Google Shape;104;p1"/>
          <p:cNvPicPr preferRelativeResize="0"/>
          <p:nvPr/>
        </p:nvPicPr>
        <p:blipFill rotWithShape="1">
          <a:blip r:embed="rId4">
            <a:alphaModFix/>
          </a:blip>
          <a:srcRect l="30260" r="29035" b="27893"/>
          <a:stretch/>
        </p:blipFill>
        <p:spPr>
          <a:xfrm>
            <a:off x="121913" y="3844797"/>
            <a:ext cx="822744" cy="1131104"/>
          </a:xfrm>
          <a:prstGeom prst="rect">
            <a:avLst/>
          </a:prstGeom>
          <a:noFill/>
          <a:ln>
            <a:noFill/>
          </a:ln>
        </p:spPr>
      </p:pic>
      <p:sp>
        <p:nvSpPr>
          <p:cNvPr id="498" name="Google Shape;100;p1"/>
          <p:cNvSpPr/>
          <p:nvPr/>
        </p:nvSpPr>
        <p:spPr>
          <a:xfrm>
            <a:off x="20190" y="2723835"/>
            <a:ext cx="2658067" cy="448700"/>
          </a:xfrm>
          <a:prstGeom prst="roundRect">
            <a:avLst>
              <a:gd name="adj" fmla="val 16667"/>
            </a:avLst>
          </a:prstGeom>
          <a:solidFill>
            <a:srgbClr val="FF6600"/>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8B"/>
              </a:buClr>
              <a:buSzPts val="2400"/>
              <a:buFont typeface="Cambria"/>
              <a:buNone/>
            </a:pPr>
            <a:r>
              <a:rPr lang="uk-UA" sz="2400" b="1" i="0" u="none" strike="noStrike" cap="none" dirty="0">
                <a:solidFill>
                  <a:srgbClr val="FFFF8B"/>
                </a:solidFill>
                <a:latin typeface="Cambria"/>
                <a:ea typeface="Cambria"/>
                <a:cs typeface="Cambria"/>
                <a:sym typeface="Cambria"/>
              </a:rPr>
              <a:t>2. Вибір суб’єкта</a:t>
            </a:r>
            <a:endParaRPr dirty="0"/>
          </a:p>
        </p:txBody>
      </p:sp>
      <p:sp>
        <p:nvSpPr>
          <p:cNvPr id="499" name="Google Shape;101;p1"/>
          <p:cNvSpPr/>
          <p:nvPr/>
        </p:nvSpPr>
        <p:spPr>
          <a:xfrm>
            <a:off x="82830" y="3228069"/>
            <a:ext cx="2068782" cy="64420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C55A11"/>
              </a:buClr>
              <a:buSzPts val="2000"/>
              <a:buFont typeface="Cambria"/>
              <a:buNone/>
            </a:pPr>
            <a:r>
              <a:rPr lang="uk-UA" sz="2000" b="0" i="0" u="none" strike="noStrike" cap="none" dirty="0">
                <a:solidFill>
                  <a:srgbClr val="C55A11"/>
                </a:solidFill>
                <a:latin typeface="Cambria"/>
                <a:ea typeface="Cambria"/>
                <a:cs typeface="Cambria"/>
                <a:sym typeface="Cambria"/>
              </a:rPr>
              <a:t>Ліцензований</a:t>
            </a:r>
            <a:endParaRPr dirty="0"/>
          </a:p>
          <a:p>
            <a:pPr marL="0" marR="0" lvl="0" indent="0" algn="r" rtl="0">
              <a:lnSpc>
                <a:spcPct val="100000"/>
              </a:lnSpc>
              <a:spcBef>
                <a:spcPts val="0"/>
              </a:spcBef>
              <a:spcAft>
                <a:spcPts val="0"/>
              </a:spcAft>
              <a:buClr>
                <a:srgbClr val="C55A11"/>
              </a:buClr>
              <a:buSzPts val="2000"/>
              <a:buFont typeface="Cambria"/>
              <a:buNone/>
            </a:pPr>
            <a:r>
              <a:rPr lang="uk-UA" sz="2000" b="0" i="0" u="none" strike="noStrike" cap="none" dirty="0" err="1">
                <a:solidFill>
                  <a:srgbClr val="C55A11"/>
                </a:solidFill>
                <a:latin typeface="Cambria"/>
                <a:ea typeface="Cambria"/>
                <a:cs typeface="Cambria"/>
                <a:sym typeface="Cambria"/>
              </a:rPr>
              <a:t>Неліцензований</a:t>
            </a:r>
            <a:endParaRPr dirty="0"/>
          </a:p>
        </p:txBody>
      </p:sp>
      <p:pic>
        <p:nvPicPr>
          <p:cNvPr id="500" name="Google Shape;107;p1"/>
          <p:cNvPicPr preferRelativeResize="0"/>
          <p:nvPr/>
        </p:nvPicPr>
        <p:blipFill rotWithShape="1">
          <a:blip r:embed="rId5">
            <a:alphaModFix/>
          </a:blip>
          <a:srcRect l="30260" r="28741" b="27704"/>
          <a:stretch/>
        </p:blipFill>
        <p:spPr>
          <a:xfrm>
            <a:off x="4394021" y="3075276"/>
            <a:ext cx="730133" cy="999204"/>
          </a:xfrm>
          <a:prstGeom prst="rect">
            <a:avLst/>
          </a:prstGeom>
          <a:noFill/>
          <a:ln>
            <a:noFill/>
          </a:ln>
        </p:spPr>
      </p:pic>
      <p:sp>
        <p:nvSpPr>
          <p:cNvPr id="501" name="Google Shape;94;p1"/>
          <p:cNvSpPr/>
          <p:nvPr/>
        </p:nvSpPr>
        <p:spPr>
          <a:xfrm>
            <a:off x="4317325" y="2604414"/>
            <a:ext cx="6168207" cy="441623"/>
          </a:xfrm>
          <a:prstGeom prst="roundRect">
            <a:avLst>
              <a:gd name="adj"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400"/>
              <a:buFont typeface="Cambria"/>
              <a:buNone/>
            </a:pPr>
            <a:r>
              <a:rPr lang="uk-UA" sz="2400" b="1" i="0" u="none" strike="noStrike" cap="none" dirty="0">
                <a:solidFill>
                  <a:srgbClr val="002060"/>
                </a:solidFill>
                <a:latin typeface="Cambria"/>
                <a:ea typeface="Cambria"/>
                <a:cs typeface="Cambria"/>
                <a:sym typeface="Cambria"/>
              </a:rPr>
              <a:t>3. </a:t>
            </a:r>
            <a:r>
              <a:rPr lang="uk-UA" sz="2400" b="1" i="0" u="none" strike="noStrike" cap="none" dirty="0" smtClean="0">
                <a:solidFill>
                  <a:srgbClr val="002060"/>
                </a:solidFill>
                <a:latin typeface="Cambria"/>
                <a:ea typeface="Cambria"/>
                <a:cs typeface="Cambria"/>
                <a:sym typeface="Cambria"/>
              </a:rPr>
              <a:t>Вибір виду підвищення кваліфікації</a:t>
            </a:r>
            <a:endParaRPr dirty="0"/>
          </a:p>
        </p:txBody>
      </p:sp>
      <p:sp>
        <p:nvSpPr>
          <p:cNvPr id="502" name="Google Shape;90;p1"/>
          <p:cNvSpPr/>
          <p:nvPr/>
        </p:nvSpPr>
        <p:spPr>
          <a:xfrm>
            <a:off x="5093798" y="3055694"/>
            <a:ext cx="6211324" cy="76529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060"/>
              </a:buClr>
              <a:buSzPts val="2000"/>
              <a:buFont typeface="Cambria"/>
              <a:buNone/>
            </a:pPr>
            <a:r>
              <a:rPr lang="uk-UA" sz="1400" b="0" i="0" u="none" strike="noStrike" cap="none" dirty="0">
                <a:solidFill>
                  <a:srgbClr val="002060"/>
                </a:solidFill>
                <a:latin typeface="Cambria"/>
                <a:ea typeface="Cambria"/>
                <a:cs typeface="Cambria"/>
                <a:sym typeface="Cambria"/>
              </a:rPr>
              <a:t>- Навчання за освітньою програмою;</a:t>
            </a:r>
            <a:endParaRPr sz="1400" dirty="0">
              <a:latin typeface="Arial Rounded MT Bold" pitchFamily="34" charset="0"/>
            </a:endParaRPr>
          </a:p>
          <a:p>
            <a:pPr marL="0" marR="0" lvl="0" indent="0" algn="l" rtl="0">
              <a:lnSpc>
                <a:spcPct val="100000"/>
              </a:lnSpc>
              <a:spcBef>
                <a:spcPts val="0"/>
              </a:spcBef>
              <a:spcAft>
                <a:spcPts val="0"/>
              </a:spcAft>
              <a:buClr>
                <a:srgbClr val="002060"/>
              </a:buClr>
              <a:buSzPts val="2000"/>
              <a:buFont typeface="Cambria"/>
              <a:buNone/>
            </a:pPr>
            <a:r>
              <a:rPr lang="uk-UA" sz="1400" b="0" i="0" u="none" strike="noStrike" cap="none" dirty="0">
                <a:solidFill>
                  <a:srgbClr val="002060"/>
                </a:solidFill>
                <a:latin typeface="Cambria"/>
                <a:ea typeface="Cambria"/>
                <a:cs typeface="Cambria"/>
                <a:sym typeface="Cambria"/>
              </a:rPr>
              <a:t>- Стажування; </a:t>
            </a:r>
            <a:endParaRPr sz="1400" dirty="0">
              <a:latin typeface="Arial Rounded MT Bold" pitchFamily="34" charset="0"/>
            </a:endParaRPr>
          </a:p>
          <a:p>
            <a:pPr marL="0" marR="0" lvl="0" indent="0" algn="l" rtl="0">
              <a:lnSpc>
                <a:spcPct val="100000"/>
              </a:lnSpc>
              <a:spcBef>
                <a:spcPts val="0"/>
              </a:spcBef>
              <a:spcAft>
                <a:spcPts val="0"/>
              </a:spcAft>
              <a:buClr>
                <a:srgbClr val="002060"/>
              </a:buClr>
              <a:buSzPts val="2000"/>
              <a:buFont typeface="Cambria"/>
              <a:buNone/>
            </a:pPr>
            <a:r>
              <a:rPr lang="uk-UA" sz="1400" b="0" i="0" u="none" strike="noStrike" cap="none" dirty="0">
                <a:solidFill>
                  <a:srgbClr val="002060"/>
                </a:solidFill>
                <a:latin typeface="Cambria"/>
                <a:ea typeface="Cambria"/>
                <a:cs typeface="Cambria"/>
                <a:sym typeface="Cambria"/>
              </a:rPr>
              <a:t>- Участь у тренінгах, </a:t>
            </a:r>
            <a:r>
              <a:rPr lang="uk-UA" sz="1400" b="0" i="0" u="none" strike="noStrike" cap="none" dirty="0" smtClean="0">
                <a:solidFill>
                  <a:srgbClr val="002060"/>
                </a:solidFill>
                <a:latin typeface="Cambria"/>
                <a:ea typeface="Cambria"/>
                <a:cs typeface="Cambria"/>
                <a:sym typeface="Cambria"/>
              </a:rPr>
              <a:t>семінарах-практикумах, </a:t>
            </a:r>
            <a:r>
              <a:rPr lang="uk-UA" sz="1400" b="0" i="0" u="none" strike="noStrike" cap="none" dirty="0" err="1" smtClean="0">
                <a:solidFill>
                  <a:srgbClr val="002060"/>
                </a:solidFill>
                <a:latin typeface="Cambria"/>
                <a:ea typeface="Cambria"/>
                <a:cs typeface="Cambria"/>
                <a:sym typeface="Cambria"/>
              </a:rPr>
              <a:t>вебінарах</a:t>
            </a:r>
            <a:r>
              <a:rPr lang="uk-UA" sz="1400" b="0" i="0" u="none" strike="noStrike" cap="none" dirty="0">
                <a:solidFill>
                  <a:srgbClr val="002060"/>
                </a:solidFill>
                <a:latin typeface="Cambria"/>
                <a:ea typeface="Cambria"/>
                <a:cs typeface="Cambria"/>
                <a:sym typeface="Cambria"/>
              </a:rPr>
              <a:t>, майстер-класах </a:t>
            </a:r>
            <a:endParaRPr sz="1400" b="0" i="0" u="none" strike="noStrike" cap="none" dirty="0">
              <a:solidFill>
                <a:srgbClr val="002060"/>
              </a:solidFill>
              <a:latin typeface="Arial Rounded MT Bold" pitchFamily="34" charset="0"/>
              <a:ea typeface="Cambria"/>
              <a:cs typeface="Cambria"/>
              <a:sym typeface="Cambria"/>
            </a:endParaRPr>
          </a:p>
        </p:txBody>
      </p:sp>
      <p:pic>
        <p:nvPicPr>
          <p:cNvPr id="503" name="Google Shape;105;p1"/>
          <p:cNvPicPr preferRelativeResize="0"/>
          <p:nvPr/>
        </p:nvPicPr>
        <p:blipFill rotWithShape="1">
          <a:blip r:embed="rId6">
            <a:alphaModFix/>
          </a:blip>
          <a:srcRect l="30260" r="29035" b="27326"/>
          <a:stretch/>
        </p:blipFill>
        <p:spPr>
          <a:xfrm>
            <a:off x="11437706" y="1592724"/>
            <a:ext cx="730133" cy="1011690"/>
          </a:xfrm>
          <a:prstGeom prst="rect">
            <a:avLst/>
          </a:prstGeom>
          <a:noFill/>
          <a:ln>
            <a:noFill/>
          </a:ln>
        </p:spPr>
      </p:pic>
      <p:sp>
        <p:nvSpPr>
          <p:cNvPr id="504" name="Google Shape;106;p1"/>
          <p:cNvSpPr/>
          <p:nvPr/>
        </p:nvSpPr>
        <p:spPr>
          <a:xfrm>
            <a:off x="8696731" y="884849"/>
            <a:ext cx="3436130" cy="636887"/>
          </a:xfrm>
          <a:prstGeom prst="roundRect">
            <a:avLst>
              <a:gd name="adj" fmla="val 19419"/>
            </a:avLst>
          </a:prstGeom>
          <a:solidFill>
            <a:srgbClr val="92D050"/>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385623"/>
              </a:buClr>
              <a:buSzPts val="2000"/>
              <a:buFont typeface="Cambria"/>
              <a:buNone/>
            </a:pPr>
            <a:r>
              <a:rPr lang="uk-UA" sz="2000" b="1" dirty="0" smtClean="0">
                <a:solidFill>
                  <a:srgbClr val="385623"/>
                </a:solidFill>
                <a:latin typeface="Cambria"/>
                <a:ea typeface="Cambria"/>
                <a:cs typeface="Cambria"/>
                <a:sym typeface="Cambria"/>
              </a:rPr>
              <a:t>4. </a:t>
            </a:r>
            <a:r>
              <a:rPr lang="uk-UA" sz="2000" b="1" i="0" u="none" strike="noStrike" cap="none" dirty="0" smtClean="0">
                <a:solidFill>
                  <a:srgbClr val="385623"/>
                </a:solidFill>
                <a:latin typeface="Cambria"/>
                <a:ea typeface="Cambria"/>
                <a:cs typeface="Cambria"/>
                <a:sym typeface="Cambria"/>
              </a:rPr>
              <a:t>Документ </a:t>
            </a:r>
            <a:r>
              <a:rPr lang="uk-UA" sz="2000" b="1" i="0" u="none" strike="noStrike" cap="none" dirty="0">
                <a:solidFill>
                  <a:srgbClr val="385623"/>
                </a:solidFill>
                <a:latin typeface="Cambria"/>
                <a:ea typeface="Cambria"/>
                <a:cs typeface="Cambria"/>
                <a:sym typeface="Cambria"/>
              </a:rPr>
              <a:t>про підвищення кваліфікації </a:t>
            </a:r>
            <a:endParaRPr dirty="0"/>
          </a:p>
        </p:txBody>
      </p:sp>
      <p:sp>
        <p:nvSpPr>
          <p:cNvPr id="506" name="Google Shape;108;p1"/>
          <p:cNvSpPr/>
          <p:nvPr/>
        </p:nvSpPr>
        <p:spPr>
          <a:xfrm>
            <a:off x="8790518" y="1588573"/>
            <a:ext cx="2630748" cy="5013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1400" b="0" i="0" u="none" strike="noStrike" cap="none" dirty="0">
                <a:solidFill>
                  <a:srgbClr val="385623"/>
                </a:solidFill>
                <a:latin typeface="Cambria"/>
                <a:ea typeface="Cambria"/>
                <a:cs typeface="Cambria"/>
                <a:sym typeface="Cambria"/>
              </a:rPr>
              <a:t>Суб’єкт на сайті оприлюднює</a:t>
            </a:r>
            <a:endParaRPr sz="1400" b="0" i="0" u="none" strike="noStrike" cap="none" dirty="0">
              <a:solidFill>
                <a:srgbClr val="385623"/>
              </a:solidFill>
              <a:latin typeface="Cambria"/>
              <a:ea typeface="Cambria"/>
              <a:cs typeface="Cambria"/>
              <a:sym typeface="Cambria"/>
            </a:endParaRPr>
          </a:p>
          <a:p>
            <a:pPr marL="0" marR="0" lvl="0" indent="0" algn="ctr" rtl="0">
              <a:lnSpc>
                <a:spcPct val="100000"/>
              </a:lnSpc>
              <a:spcBef>
                <a:spcPts val="0"/>
              </a:spcBef>
              <a:spcAft>
                <a:spcPts val="0"/>
              </a:spcAft>
              <a:buClr>
                <a:srgbClr val="385623"/>
              </a:buClr>
              <a:buSzPts val="2000"/>
              <a:buFont typeface="Cambria"/>
              <a:buNone/>
            </a:pPr>
            <a:r>
              <a:rPr lang="uk-UA" sz="1400" b="1" i="1" u="none" strike="noStrike" cap="none" dirty="0">
                <a:solidFill>
                  <a:srgbClr val="385623"/>
                </a:solidFill>
                <a:latin typeface="Cambria"/>
                <a:ea typeface="Cambria"/>
                <a:cs typeface="Cambria"/>
                <a:sym typeface="Cambria"/>
              </a:rPr>
              <a:t>протягом 15 днів</a:t>
            </a:r>
            <a:endParaRPr sz="1400" b="0" i="0" u="none" strike="noStrike" cap="none" dirty="0">
              <a:solidFill>
                <a:srgbClr val="385623"/>
              </a:solidFill>
              <a:latin typeface="Cambria"/>
              <a:ea typeface="Cambria"/>
              <a:cs typeface="Cambria"/>
              <a:sym typeface="Cambria"/>
            </a:endParaRPr>
          </a:p>
        </p:txBody>
      </p:sp>
      <p:pic>
        <p:nvPicPr>
          <p:cNvPr id="507" name="Google Shape;103;p1"/>
          <p:cNvPicPr preferRelativeResize="0"/>
          <p:nvPr/>
        </p:nvPicPr>
        <p:blipFill rotWithShape="1">
          <a:blip r:embed="rId7">
            <a:alphaModFix/>
          </a:blip>
          <a:srcRect l="29524" r="28301" b="27893"/>
          <a:stretch/>
        </p:blipFill>
        <p:spPr>
          <a:xfrm>
            <a:off x="30988" y="46662"/>
            <a:ext cx="871684" cy="1156630"/>
          </a:xfrm>
          <a:prstGeom prst="rect">
            <a:avLst/>
          </a:prstGeom>
          <a:noFill/>
          <a:ln>
            <a:noFill/>
          </a:ln>
        </p:spPr>
      </p:pic>
      <p:sp>
        <p:nvSpPr>
          <p:cNvPr id="508" name="Google Shape;96;p1"/>
          <p:cNvSpPr/>
          <p:nvPr/>
        </p:nvSpPr>
        <p:spPr>
          <a:xfrm>
            <a:off x="887676" y="890570"/>
            <a:ext cx="4310267" cy="547946"/>
          </a:xfrm>
          <a:prstGeom prst="roundRect">
            <a:avLst>
              <a:gd name="adj" fmla="val 16667"/>
            </a:avLst>
          </a:prstGeom>
          <a:solidFill>
            <a:srgbClr val="FFFF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6600"/>
              </a:buClr>
              <a:buSzPts val="2400"/>
              <a:buFont typeface="Cambria"/>
              <a:buNone/>
            </a:pPr>
            <a:r>
              <a:rPr lang="uk-UA" sz="2000" b="1" i="0" u="none" strike="noStrike" cap="none" dirty="0">
                <a:solidFill>
                  <a:srgbClr val="FF6600"/>
                </a:solidFill>
                <a:latin typeface="Cambria"/>
                <a:ea typeface="Cambria"/>
                <a:cs typeface="Cambria"/>
                <a:sym typeface="Cambria"/>
              </a:rPr>
              <a:t>5. Визнання результатів підвищення кваліфікації</a:t>
            </a:r>
            <a:endParaRPr sz="2000" dirty="0"/>
          </a:p>
        </p:txBody>
      </p:sp>
      <p:sp>
        <p:nvSpPr>
          <p:cNvPr id="509" name="Google Shape;92;p1"/>
          <p:cNvSpPr/>
          <p:nvPr/>
        </p:nvSpPr>
        <p:spPr>
          <a:xfrm>
            <a:off x="782638" y="1423951"/>
            <a:ext cx="5096393" cy="70530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DE5A00"/>
              </a:buClr>
              <a:buSzPts val="1800"/>
              <a:buFont typeface="Cambria"/>
              <a:buNone/>
            </a:pPr>
            <a:r>
              <a:rPr lang="uk-UA" sz="1400" b="0" i="0" u="none" strike="noStrike" cap="none" dirty="0">
                <a:solidFill>
                  <a:srgbClr val="DE5A00"/>
                </a:solidFill>
                <a:latin typeface="Cambria"/>
                <a:ea typeface="Cambria"/>
                <a:cs typeface="Cambria"/>
                <a:sym typeface="Cambria"/>
              </a:rPr>
              <a:t>Для </a:t>
            </a:r>
            <a:r>
              <a:rPr lang="uk-UA" sz="1400" b="0" i="0" u="none" strike="noStrike" cap="none" dirty="0" err="1">
                <a:solidFill>
                  <a:srgbClr val="DE5A00"/>
                </a:solidFill>
                <a:latin typeface="Cambria"/>
                <a:ea typeface="Cambria"/>
                <a:cs typeface="Cambria"/>
                <a:sym typeface="Cambria"/>
              </a:rPr>
              <a:t>неліцензованих</a:t>
            </a:r>
            <a:r>
              <a:rPr lang="uk-UA" sz="1400" b="0" i="0" u="none" strike="noStrike" cap="none" dirty="0">
                <a:solidFill>
                  <a:srgbClr val="DE5A00"/>
                </a:solidFill>
                <a:latin typeface="Cambria"/>
                <a:ea typeface="Cambria"/>
                <a:cs typeface="Cambria"/>
                <a:sym typeface="Cambria"/>
              </a:rPr>
              <a:t> </a:t>
            </a:r>
            <a:r>
              <a:rPr lang="uk-UA" sz="1400" b="0" i="0" u="none" strike="noStrike" cap="none" dirty="0" smtClean="0">
                <a:solidFill>
                  <a:srgbClr val="DE5A00"/>
                </a:solidFill>
                <a:latin typeface="Cambria"/>
                <a:ea typeface="Cambria"/>
                <a:cs typeface="Cambria"/>
                <a:sym typeface="Cambria"/>
              </a:rPr>
              <a:t>суб’єктів рішення </a:t>
            </a:r>
            <a:r>
              <a:rPr lang="uk-UA" sz="1400" b="0" i="0" u="none" strike="noStrike" cap="none" dirty="0">
                <a:solidFill>
                  <a:srgbClr val="DE5A00"/>
                </a:solidFill>
                <a:latin typeface="Cambria"/>
                <a:ea typeface="Cambria"/>
                <a:cs typeface="Cambria"/>
                <a:sym typeface="Cambria"/>
              </a:rPr>
              <a:t>педагогічної ради</a:t>
            </a:r>
            <a:endParaRPr sz="1400" dirty="0"/>
          </a:p>
          <a:p>
            <a:pPr marL="0" marR="0" lvl="0" indent="0" algn="l" rtl="0">
              <a:lnSpc>
                <a:spcPct val="100000"/>
              </a:lnSpc>
              <a:spcBef>
                <a:spcPts val="0"/>
              </a:spcBef>
              <a:spcAft>
                <a:spcPts val="0"/>
              </a:spcAft>
              <a:buClr>
                <a:srgbClr val="DE5A00"/>
              </a:buClr>
              <a:buSzPts val="1800"/>
              <a:buFont typeface="Cambria"/>
              <a:buNone/>
            </a:pPr>
            <a:r>
              <a:rPr lang="uk-UA" sz="1400" b="1" i="0" u="sng" strike="noStrike" cap="none" dirty="0" smtClean="0">
                <a:solidFill>
                  <a:srgbClr val="DE5A00"/>
                </a:solidFill>
                <a:latin typeface="Cambria"/>
                <a:ea typeface="Cambria"/>
                <a:cs typeface="Cambria"/>
                <a:sym typeface="Cambria"/>
              </a:rPr>
              <a:t>Подати</a:t>
            </a:r>
            <a:r>
              <a:rPr lang="uk-UA" sz="1400" b="1" i="0" u="sng" strike="noStrike" cap="none" dirty="0">
                <a:solidFill>
                  <a:srgbClr val="DE5A00"/>
                </a:solidFill>
                <a:latin typeface="Cambria"/>
                <a:ea typeface="Cambria"/>
                <a:cs typeface="Cambria"/>
                <a:sym typeface="Cambria"/>
              </a:rPr>
              <a:t>: </a:t>
            </a:r>
            <a:r>
              <a:rPr lang="uk-UA" sz="1400" b="0" i="0" u="none" strike="noStrike" cap="none" dirty="0" smtClean="0">
                <a:solidFill>
                  <a:srgbClr val="DE5A00"/>
                </a:solidFill>
                <a:latin typeface="Cambria"/>
                <a:ea typeface="Cambria"/>
                <a:cs typeface="Cambria"/>
                <a:sym typeface="Cambria"/>
              </a:rPr>
              <a:t>клопотання,документ </a:t>
            </a:r>
            <a:r>
              <a:rPr lang="uk-UA" sz="1400" b="0" i="0" u="none" strike="noStrike" cap="none" dirty="0">
                <a:solidFill>
                  <a:srgbClr val="DE5A00"/>
                </a:solidFill>
                <a:latin typeface="Cambria"/>
                <a:ea typeface="Cambria"/>
                <a:cs typeface="Cambria"/>
                <a:sym typeface="Cambria"/>
              </a:rPr>
              <a:t>про підвищення кваліфікації, звіт про результати </a:t>
            </a:r>
            <a:endParaRPr sz="1400" dirty="0"/>
          </a:p>
        </p:txBody>
      </p:sp>
      <p:sp>
        <p:nvSpPr>
          <p:cNvPr id="510" name="Google Shape;95;p1"/>
          <p:cNvSpPr/>
          <p:nvPr/>
        </p:nvSpPr>
        <p:spPr>
          <a:xfrm>
            <a:off x="5434527" y="17212"/>
            <a:ext cx="3290319" cy="1468972"/>
          </a:xfrm>
          <a:prstGeom prst="ellipse">
            <a:avLst/>
          </a:prstGeom>
          <a:solidFill>
            <a:srgbClr val="FF000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mbria"/>
              <a:buNone/>
            </a:pPr>
            <a:r>
              <a:rPr lang="uk-UA" sz="1800" b="1" i="0" u="none" strike="noStrike" cap="none" dirty="0">
                <a:solidFill>
                  <a:schemeClr val="lt1"/>
                </a:solidFill>
                <a:latin typeface="Cambria"/>
                <a:ea typeface="Cambria"/>
                <a:cs typeface="Cambria"/>
                <a:sym typeface="Cambria"/>
              </a:rPr>
              <a:t>ЩОРІЧНО!!!</a:t>
            </a:r>
            <a:endParaRPr dirty="0"/>
          </a:p>
          <a:p>
            <a:pPr marL="0" marR="0" lvl="0" indent="0" algn="ctr" rtl="0">
              <a:lnSpc>
                <a:spcPct val="100000"/>
              </a:lnSpc>
              <a:spcBef>
                <a:spcPts val="0"/>
              </a:spcBef>
              <a:spcAft>
                <a:spcPts val="0"/>
              </a:spcAft>
              <a:buClr>
                <a:schemeClr val="lt1"/>
              </a:buClr>
              <a:buSzPts val="1800"/>
              <a:buFont typeface="Cambria"/>
              <a:buNone/>
            </a:pPr>
            <a:r>
              <a:rPr lang="uk-UA" sz="1800" b="0" i="0" u="none" strike="noStrike" cap="none" dirty="0">
                <a:solidFill>
                  <a:schemeClr val="lt1"/>
                </a:solidFill>
                <a:latin typeface="Cambria"/>
                <a:ea typeface="Cambria"/>
                <a:cs typeface="Cambria"/>
                <a:sym typeface="Cambria"/>
              </a:rPr>
              <a:t>Накопичувальна система: не менше </a:t>
            </a:r>
            <a:r>
              <a:rPr lang="uk-UA" sz="1800" b="0" i="0" u="sng" strike="noStrike" cap="none" dirty="0">
                <a:solidFill>
                  <a:schemeClr val="lt1"/>
                </a:solidFill>
                <a:latin typeface="Cambria"/>
                <a:ea typeface="Cambria"/>
                <a:cs typeface="Cambria"/>
                <a:sym typeface="Cambria"/>
              </a:rPr>
              <a:t>150 </a:t>
            </a:r>
            <a:r>
              <a:rPr lang="uk-UA" sz="1800" b="0" i="0" u="sng" strike="noStrike" cap="none" dirty="0" smtClean="0">
                <a:solidFill>
                  <a:schemeClr val="lt1"/>
                </a:solidFill>
                <a:latin typeface="Cambria"/>
                <a:ea typeface="Cambria"/>
                <a:cs typeface="Cambria"/>
                <a:sym typeface="Cambria"/>
              </a:rPr>
              <a:t>годин </a:t>
            </a:r>
            <a:r>
              <a:rPr lang="uk-UA" sz="1800" b="0" i="0" u="sng" strike="noStrike" cap="none" dirty="0">
                <a:solidFill>
                  <a:schemeClr val="lt1"/>
                </a:solidFill>
                <a:latin typeface="Cambria"/>
                <a:ea typeface="Cambria"/>
                <a:cs typeface="Cambria"/>
                <a:sym typeface="Cambria"/>
              </a:rPr>
              <a:t>на 5 років</a:t>
            </a:r>
            <a:endParaRPr dirty="0"/>
          </a:p>
        </p:txBody>
      </p:sp>
    </p:spTree>
    <p:extLst>
      <p:ext uri="{BB962C8B-B14F-4D97-AF65-F5344CB8AC3E}">
        <p14:creationId xmlns:p14="http://schemas.microsoft.com/office/powerpoint/2010/main" val="40394880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900"/>
                                  </p:stCondLst>
                                  <p:childTnLst>
                                    <p:set>
                                      <p:cBhvr>
                                        <p:cTn id="6" dur="1" fill="hold">
                                          <p:stCondLst>
                                            <p:cond delay="0"/>
                                          </p:stCondLst>
                                        </p:cTn>
                                        <p:tgtEl>
                                          <p:spTgt spid="132"/>
                                        </p:tgtEl>
                                        <p:attrNameLst>
                                          <p:attrName>style.visibility</p:attrName>
                                        </p:attrNameLst>
                                      </p:cBhvr>
                                      <p:to>
                                        <p:strVal val="visible"/>
                                      </p:to>
                                    </p:set>
                                    <p:animEffect transition="in" filter="wipe(down)">
                                      <p:cBhvr>
                                        <p:cTn id="7" dur="500"/>
                                        <p:tgtEl>
                                          <p:spTgt spid="132"/>
                                        </p:tgtEl>
                                      </p:cBhvr>
                                    </p:animEffect>
                                  </p:childTnLst>
                                </p:cTn>
                              </p:par>
                              <p:par>
                                <p:cTn id="8" presetID="22" presetClass="entr" presetSubtype="4" fill="hold" grpId="0" nodeType="withEffect">
                                  <p:stCondLst>
                                    <p:cond delay="2900"/>
                                  </p:stCondLst>
                                  <p:childTnLst>
                                    <p:set>
                                      <p:cBhvr>
                                        <p:cTn id="9" dur="1" fill="hold">
                                          <p:stCondLst>
                                            <p:cond delay="0"/>
                                          </p:stCondLst>
                                        </p:cTn>
                                        <p:tgtEl>
                                          <p:spTgt spid="129"/>
                                        </p:tgtEl>
                                        <p:attrNameLst>
                                          <p:attrName>style.visibility</p:attrName>
                                        </p:attrNameLst>
                                      </p:cBhvr>
                                      <p:to>
                                        <p:strVal val="visible"/>
                                      </p:to>
                                    </p:set>
                                    <p:animEffect transition="in" filter="wipe(down)">
                                      <p:cBhvr>
                                        <p:cTn id="10" dur="500"/>
                                        <p:tgtEl>
                                          <p:spTgt spid="1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9"/>
                                        </p:tgtEl>
                                        <p:attrNameLst>
                                          <p:attrName>style.visibility</p:attrName>
                                        </p:attrNameLst>
                                      </p:cBhvr>
                                      <p:to>
                                        <p:strVal val="visible"/>
                                      </p:to>
                                    </p:set>
                                    <p:animEffect transition="in" filter="wipe(down)">
                                      <p:cBhvr>
                                        <p:cTn id="13"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2" grpId="0" animBg="1"/>
      <p:bldP spid="1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0406" y="25879"/>
            <a:ext cx="9026243" cy="1397479"/>
          </a:xfrm>
        </p:spPr>
        <p:txBody>
          <a:bodyPr>
            <a:noAutofit/>
          </a:bodyPr>
          <a:lstStyle/>
          <a:p>
            <a:pPr algn="ctr"/>
            <a:r>
              <a:rPr lang="uk-UA" sz="4000" b="1" dirty="0">
                <a:solidFill>
                  <a:srgbClr val="1F464B"/>
                </a:solidFill>
                <a:latin typeface="Arial" panose="020B0604020202020204" pitchFamily="34" charset="0"/>
                <a:ea typeface="Calibri" panose="020F0502020204030204" pitchFamily="34" charset="0"/>
                <a:cs typeface="Arial" panose="020B0604020202020204" pitchFamily="34" charset="0"/>
              </a:rPr>
              <a:t>Стаття 59 Закону України </a:t>
            </a:r>
            <a:r>
              <a:rPr lang="uk-UA" sz="4000" b="1" dirty="0" smtClean="0">
                <a:solidFill>
                  <a:srgbClr val="1F464B"/>
                </a:solidFill>
                <a:latin typeface="Arial" panose="020B0604020202020204" pitchFamily="34" charset="0"/>
                <a:ea typeface="Calibri" panose="020F0502020204030204" pitchFamily="34" charset="0"/>
                <a:cs typeface="Arial" panose="020B0604020202020204" pitchFamily="34" charset="0"/>
              </a:rPr>
              <a:t/>
            </a:r>
            <a:br>
              <a:rPr lang="uk-UA" sz="4000" b="1" dirty="0" smtClean="0">
                <a:solidFill>
                  <a:srgbClr val="1F464B"/>
                </a:solidFill>
                <a:latin typeface="Arial" panose="020B0604020202020204" pitchFamily="34" charset="0"/>
                <a:ea typeface="Calibri" panose="020F0502020204030204" pitchFamily="34" charset="0"/>
                <a:cs typeface="Arial" panose="020B0604020202020204" pitchFamily="34" charset="0"/>
              </a:rPr>
            </a:br>
            <a:r>
              <a:rPr lang="uk-UA" sz="4000" b="1" dirty="0" smtClean="0">
                <a:solidFill>
                  <a:srgbClr val="1F464B"/>
                </a:solidFill>
                <a:latin typeface="Arial" panose="020B0604020202020204" pitchFamily="34" charset="0"/>
                <a:ea typeface="Calibri" panose="020F0502020204030204" pitchFamily="34" charset="0"/>
                <a:cs typeface="Arial" panose="020B0604020202020204" pitchFamily="34" charset="0"/>
              </a:rPr>
              <a:t>«</a:t>
            </a:r>
            <a:r>
              <a:rPr lang="uk-UA" sz="4000" b="1" dirty="0">
                <a:solidFill>
                  <a:srgbClr val="1F464B"/>
                </a:solidFill>
                <a:latin typeface="Arial" panose="020B0604020202020204" pitchFamily="34" charset="0"/>
                <a:ea typeface="Calibri" panose="020F0502020204030204" pitchFamily="34" charset="0"/>
                <a:cs typeface="Arial" panose="020B0604020202020204" pitchFamily="34" charset="0"/>
              </a:rPr>
              <a:t>Про освіту»</a:t>
            </a:r>
            <a:endParaRPr lang="uk-UA" sz="4000" b="1" dirty="0">
              <a:solidFill>
                <a:srgbClr val="1F464B"/>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73162" y="1699601"/>
            <a:ext cx="7712027" cy="991841"/>
          </a:xfrm>
        </p:spPr>
        <p:txBody>
          <a:bodyPr>
            <a:noAutofit/>
          </a:bodyPr>
          <a:lstStyle/>
          <a:p>
            <a:pPr indent="0" algn="just">
              <a:buNone/>
            </a:pPr>
            <a:r>
              <a:rPr lang="uk-UA" sz="2400" b="1" dirty="0">
                <a:latin typeface="Arial" panose="020B0604020202020204" pitchFamily="34" charset="0"/>
                <a:ea typeface="Times New Roman" panose="02020603050405020304" pitchFamily="18" charset="0"/>
                <a:cs typeface="Arial" panose="020B0604020202020204" pitchFamily="34" charset="0"/>
              </a:rPr>
              <a:t>п. 2.  Вид, форму та суб’єкта підвищення кваліфікації </a:t>
            </a:r>
            <a:r>
              <a:rPr lang="uk-UA" sz="2400" b="1" dirty="0" smtClean="0">
                <a:latin typeface="Arial" panose="020B0604020202020204" pitchFamily="34" charset="0"/>
                <a:ea typeface="Times New Roman" panose="02020603050405020304" pitchFamily="18" charset="0"/>
                <a:cs typeface="Arial" panose="020B0604020202020204" pitchFamily="34" charset="0"/>
              </a:rPr>
              <a:t>обирає </a:t>
            </a:r>
            <a:r>
              <a:rPr lang="uk-UA" sz="2400" b="1" dirty="0">
                <a:latin typeface="Arial" panose="020B0604020202020204" pitchFamily="34" charset="0"/>
                <a:ea typeface="Times New Roman" panose="02020603050405020304" pitchFamily="18" charset="0"/>
                <a:cs typeface="Arial" panose="020B0604020202020204" pitchFamily="34" charset="0"/>
              </a:rPr>
              <a:t>педагогічний працівник</a:t>
            </a:r>
            <a:endParaRPr lang="en-US" sz="24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Рисунок 6"/>
          <p:cNvPicPr>
            <a:picLocks noChangeAspect="1"/>
          </p:cNvPicPr>
          <p:nvPr/>
        </p:nvPicPr>
        <p:blipFill>
          <a:blip r:embed="rId3"/>
          <a:stretch>
            <a:fillRect/>
          </a:stretch>
        </p:blipFill>
        <p:spPr>
          <a:xfrm>
            <a:off x="9514536" y="2553503"/>
            <a:ext cx="2071767" cy="3056871"/>
          </a:xfrm>
          <a:prstGeom prst="rect">
            <a:avLst/>
          </a:prstGeom>
        </p:spPr>
      </p:pic>
      <p:grpSp>
        <p:nvGrpSpPr>
          <p:cNvPr id="8" name="Группа 7" descr="Стрелки, указывающие вправо">
            <a:extLst>
              <a:ext uri="{FF2B5EF4-FFF2-40B4-BE49-F238E27FC236}">
                <a16:creationId xmlns:a16="http://schemas.microsoft.com/office/drawing/2014/main" xmlns="" id="{3EA03329-F6CB-4183-9CAB-5EF66439C1A2}"/>
              </a:ext>
            </a:extLst>
          </p:cNvPr>
          <p:cNvGrpSpPr/>
          <p:nvPr/>
        </p:nvGrpSpPr>
        <p:grpSpPr>
          <a:xfrm>
            <a:off x="269500" y="3188860"/>
            <a:ext cx="9389660" cy="1762702"/>
            <a:chOff x="525463" y="1917701"/>
            <a:chExt cx="4427538" cy="835025"/>
          </a:xfrm>
        </p:grpSpPr>
        <p:sp>
          <p:nvSpPr>
            <p:cNvPr id="11" name="Прямоугольник 44">
              <a:extLst>
                <a:ext uri="{FF2B5EF4-FFF2-40B4-BE49-F238E27FC236}">
                  <a16:creationId xmlns:a16="http://schemas.microsoft.com/office/drawing/2014/main" xmlns="" id="{80C1FA83-0717-4B53-8C64-5AD89FC221F2}"/>
                </a:ext>
                <a:ext uri="{C183D7F6-B498-43B3-948B-1728B52AA6E4}">
                  <adec:decorative xmlns:adec="http://schemas.microsoft.com/office/drawing/2017/decorative" xmlns="" val="1"/>
                </a:ext>
              </a:extLst>
            </p:cNvPr>
            <p:cNvSpPr>
              <a:spLocks noChangeArrowheads="1"/>
            </p:cNvSpPr>
            <p:nvPr/>
          </p:nvSpPr>
          <p:spPr bwMode="auto">
            <a:xfrm>
              <a:off x="3224213" y="2103438"/>
              <a:ext cx="1350963" cy="466725"/>
            </a:xfrm>
            <a:prstGeom prst="rect">
              <a:avLst/>
            </a:prstGeom>
            <a:solidFill>
              <a:srgbClr val="91C30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12" name="Овал 56">
              <a:extLst>
                <a:ext uri="{FF2B5EF4-FFF2-40B4-BE49-F238E27FC236}">
                  <a16:creationId xmlns:a16="http://schemas.microsoft.com/office/drawing/2014/main" xmlns="" id="{74D268B7-6CAB-47BB-A3DD-CD2E1FD39783}"/>
                </a:ext>
                <a:ext uri="{C183D7F6-B498-43B3-948B-1728B52AA6E4}">
                  <adec:decorative xmlns:adec="http://schemas.microsoft.com/office/drawing/2017/decorative" xmlns="" val="1"/>
                </a:ext>
              </a:extLst>
            </p:cNvPr>
            <p:cNvSpPr>
              <a:spLocks noChangeArrowheads="1"/>
            </p:cNvSpPr>
            <p:nvPr/>
          </p:nvSpPr>
          <p:spPr bwMode="auto">
            <a:xfrm>
              <a:off x="3605213" y="1993901"/>
              <a:ext cx="841375" cy="685800"/>
            </a:xfrm>
            <a:prstGeom prst="ellipse">
              <a:avLst/>
            </a:prstGeom>
            <a:solidFill>
              <a:srgbClr val="91C300"/>
            </a:solidFill>
            <a:ln w="12700">
              <a:solidFill>
                <a:srgbClr val="FFFFFF"/>
              </a:solid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14" name="Полилиния 45">
              <a:extLst>
                <a:ext uri="{FF2B5EF4-FFF2-40B4-BE49-F238E27FC236}">
                  <a16:creationId xmlns:a16="http://schemas.microsoft.com/office/drawing/2014/main" xmlns="" id="{68F38412-7613-4443-8BF1-9F453F7875DD}"/>
                </a:ext>
                <a:ext uri="{C183D7F6-B498-43B3-948B-1728B52AA6E4}">
                  <adec:decorative xmlns:adec="http://schemas.microsoft.com/office/drawing/2017/decorative" xmlns="" val="1"/>
                </a:ext>
              </a:extLst>
            </p:cNvPr>
            <p:cNvSpPr>
              <a:spLocks/>
            </p:cNvSpPr>
            <p:nvPr/>
          </p:nvSpPr>
          <p:spPr bwMode="auto">
            <a:xfrm>
              <a:off x="4524376" y="1924051"/>
              <a:ext cx="422275" cy="825500"/>
            </a:xfrm>
            <a:custGeom>
              <a:avLst/>
              <a:gdLst>
                <a:gd name="T0" fmla="*/ 266 w 266"/>
                <a:gd name="T1" fmla="*/ 260 h 520"/>
                <a:gd name="T2" fmla="*/ 0 w 266"/>
                <a:gd name="T3" fmla="*/ 520 h 520"/>
                <a:gd name="T4" fmla="*/ 0 w 266"/>
                <a:gd name="T5" fmla="*/ 0 h 520"/>
                <a:gd name="T6" fmla="*/ 266 w 266"/>
                <a:gd name="T7" fmla="*/ 260 h 520"/>
              </a:gdLst>
              <a:ahLst/>
              <a:cxnLst>
                <a:cxn ang="0">
                  <a:pos x="T0" y="T1"/>
                </a:cxn>
                <a:cxn ang="0">
                  <a:pos x="T2" y="T3"/>
                </a:cxn>
                <a:cxn ang="0">
                  <a:pos x="T4" y="T5"/>
                </a:cxn>
                <a:cxn ang="0">
                  <a:pos x="T6" y="T7"/>
                </a:cxn>
              </a:cxnLst>
              <a:rect l="0" t="0" r="r" b="b"/>
              <a:pathLst>
                <a:path w="266" h="520">
                  <a:moveTo>
                    <a:pt x="266" y="260"/>
                  </a:moveTo>
                  <a:lnTo>
                    <a:pt x="0" y="520"/>
                  </a:lnTo>
                  <a:lnTo>
                    <a:pt x="0" y="0"/>
                  </a:lnTo>
                  <a:lnTo>
                    <a:pt x="266" y="260"/>
                  </a:lnTo>
                  <a:close/>
                </a:path>
              </a:pathLst>
            </a:custGeom>
            <a:solidFill>
              <a:srgbClr val="91C30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15" name="Полилиния 47">
              <a:extLst>
                <a:ext uri="{FF2B5EF4-FFF2-40B4-BE49-F238E27FC236}">
                  <a16:creationId xmlns:a16="http://schemas.microsoft.com/office/drawing/2014/main" xmlns="" id="{02BE44E2-B3FE-4365-BC92-48F347A62631}"/>
                </a:ext>
                <a:ext uri="{C183D7F6-B498-43B3-948B-1728B52AA6E4}">
                  <adec:decorative xmlns:adec="http://schemas.microsoft.com/office/drawing/2017/decorative" xmlns="" val="1"/>
                </a:ext>
              </a:extLst>
            </p:cNvPr>
            <p:cNvSpPr>
              <a:spLocks/>
            </p:cNvSpPr>
            <p:nvPr/>
          </p:nvSpPr>
          <p:spPr bwMode="auto">
            <a:xfrm>
              <a:off x="3176588" y="1920876"/>
              <a:ext cx="419100" cy="825500"/>
            </a:xfrm>
            <a:custGeom>
              <a:avLst/>
              <a:gdLst>
                <a:gd name="T0" fmla="*/ 264 w 264"/>
                <a:gd name="T1" fmla="*/ 260 h 520"/>
                <a:gd name="T2" fmla="*/ 0 w 264"/>
                <a:gd name="T3" fmla="*/ 520 h 520"/>
                <a:gd name="T4" fmla="*/ 0 w 264"/>
                <a:gd name="T5" fmla="*/ 0 h 520"/>
                <a:gd name="T6" fmla="*/ 264 w 264"/>
                <a:gd name="T7" fmla="*/ 260 h 520"/>
              </a:gdLst>
              <a:ahLst/>
              <a:cxnLst>
                <a:cxn ang="0">
                  <a:pos x="T0" y="T1"/>
                </a:cxn>
                <a:cxn ang="0">
                  <a:pos x="T2" y="T3"/>
                </a:cxn>
                <a:cxn ang="0">
                  <a:pos x="T4" y="T5"/>
                </a:cxn>
                <a:cxn ang="0">
                  <a:pos x="T6" y="T7"/>
                </a:cxn>
              </a:cxnLst>
              <a:rect l="0" t="0" r="r" b="b"/>
              <a:pathLst>
                <a:path w="264" h="520">
                  <a:moveTo>
                    <a:pt x="264" y="260"/>
                  </a:moveTo>
                  <a:lnTo>
                    <a:pt x="0" y="520"/>
                  </a:lnTo>
                  <a:lnTo>
                    <a:pt x="0" y="0"/>
                  </a:lnTo>
                  <a:lnTo>
                    <a:pt x="264" y="260"/>
                  </a:lnTo>
                  <a:close/>
                </a:path>
              </a:pathLst>
            </a:custGeom>
            <a:solidFill>
              <a:srgbClr val="FFC300"/>
            </a:solidFill>
            <a:ln w="12700">
              <a:solidFill>
                <a:srgbClr val="FFFFFF"/>
              </a:solid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16" name="Прямоугольник 46">
              <a:extLst>
                <a:ext uri="{FF2B5EF4-FFF2-40B4-BE49-F238E27FC236}">
                  <a16:creationId xmlns:a16="http://schemas.microsoft.com/office/drawing/2014/main" xmlns="" id="{BC82EBCE-B057-4908-A60C-79A8956F20C3}"/>
                </a:ext>
                <a:ext uri="{C183D7F6-B498-43B3-948B-1728B52AA6E4}">
                  <adec:decorative xmlns:adec="http://schemas.microsoft.com/office/drawing/2017/decorative" xmlns="" val="1"/>
                </a:ext>
              </a:extLst>
            </p:cNvPr>
            <p:cNvSpPr>
              <a:spLocks noChangeArrowheads="1"/>
            </p:cNvSpPr>
            <p:nvPr/>
          </p:nvSpPr>
          <p:spPr bwMode="auto">
            <a:xfrm>
              <a:off x="1876426" y="2103438"/>
              <a:ext cx="1347788" cy="466725"/>
            </a:xfrm>
            <a:prstGeom prst="rect">
              <a:avLst/>
            </a:prstGeom>
            <a:solidFill>
              <a:srgbClr val="FFC300"/>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17" name="Полилиния 49">
              <a:extLst>
                <a:ext uri="{FF2B5EF4-FFF2-40B4-BE49-F238E27FC236}">
                  <a16:creationId xmlns:a16="http://schemas.microsoft.com/office/drawing/2014/main" xmlns="" id="{8D5B40D1-6DAA-41DB-9E1C-7BAD158DF457}"/>
                </a:ext>
                <a:ext uri="{C183D7F6-B498-43B3-948B-1728B52AA6E4}">
                  <adec:decorative xmlns:adec="http://schemas.microsoft.com/office/drawing/2017/decorative" xmlns="" val="1"/>
                </a:ext>
              </a:extLst>
            </p:cNvPr>
            <p:cNvSpPr>
              <a:spLocks/>
            </p:cNvSpPr>
            <p:nvPr/>
          </p:nvSpPr>
          <p:spPr bwMode="auto">
            <a:xfrm>
              <a:off x="1828801" y="1924051"/>
              <a:ext cx="419100" cy="825500"/>
            </a:xfrm>
            <a:custGeom>
              <a:avLst/>
              <a:gdLst>
                <a:gd name="T0" fmla="*/ 264 w 264"/>
                <a:gd name="T1" fmla="*/ 260 h 520"/>
                <a:gd name="T2" fmla="*/ 0 w 264"/>
                <a:gd name="T3" fmla="*/ 520 h 520"/>
                <a:gd name="T4" fmla="*/ 0 w 264"/>
                <a:gd name="T5" fmla="*/ 0 h 520"/>
                <a:gd name="T6" fmla="*/ 264 w 264"/>
                <a:gd name="T7" fmla="*/ 260 h 520"/>
              </a:gdLst>
              <a:ahLst/>
              <a:cxnLst>
                <a:cxn ang="0">
                  <a:pos x="T0" y="T1"/>
                </a:cxn>
                <a:cxn ang="0">
                  <a:pos x="T2" y="T3"/>
                </a:cxn>
                <a:cxn ang="0">
                  <a:pos x="T4" y="T5"/>
                </a:cxn>
                <a:cxn ang="0">
                  <a:pos x="T6" y="T7"/>
                </a:cxn>
              </a:cxnLst>
              <a:rect l="0" t="0" r="r" b="b"/>
              <a:pathLst>
                <a:path w="264" h="520">
                  <a:moveTo>
                    <a:pt x="264" y="260"/>
                  </a:moveTo>
                  <a:lnTo>
                    <a:pt x="0" y="520"/>
                  </a:lnTo>
                  <a:lnTo>
                    <a:pt x="0" y="0"/>
                  </a:lnTo>
                  <a:lnTo>
                    <a:pt x="264" y="260"/>
                  </a:lnTo>
                  <a:close/>
                </a:path>
              </a:pathLst>
            </a:custGeom>
            <a:solidFill>
              <a:srgbClr val="F8682C"/>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18" name="Прямоугольник 48">
              <a:extLst>
                <a:ext uri="{FF2B5EF4-FFF2-40B4-BE49-F238E27FC236}">
                  <a16:creationId xmlns:a16="http://schemas.microsoft.com/office/drawing/2014/main" xmlns="" id="{6D33806A-F0CB-4660-AE84-43BA3A66357C}"/>
                </a:ext>
                <a:ext uri="{C183D7F6-B498-43B3-948B-1728B52AA6E4}">
                  <adec:decorative xmlns:adec="http://schemas.microsoft.com/office/drawing/2017/decorative" xmlns="" val="1"/>
                </a:ext>
              </a:extLst>
            </p:cNvPr>
            <p:cNvSpPr>
              <a:spLocks noChangeArrowheads="1"/>
            </p:cNvSpPr>
            <p:nvPr/>
          </p:nvSpPr>
          <p:spPr bwMode="auto">
            <a:xfrm>
              <a:off x="525463" y="2103438"/>
              <a:ext cx="1350963" cy="466725"/>
            </a:xfrm>
            <a:prstGeom prst="rect">
              <a:avLst/>
            </a:prstGeom>
            <a:solidFill>
              <a:srgbClr val="F8682C"/>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19" name="Овал 50">
              <a:extLst>
                <a:ext uri="{FF2B5EF4-FFF2-40B4-BE49-F238E27FC236}">
                  <a16:creationId xmlns:a16="http://schemas.microsoft.com/office/drawing/2014/main" xmlns="" id="{6621CE80-BA2D-4F57-95F9-323DA3A120B3}"/>
                </a:ext>
                <a:ext uri="{C183D7F6-B498-43B3-948B-1728B52AA6E4}">
                  <adec:decorative xmlns:adec="http://schemas.microsoft.com/office/drawing/2017/decorative" xmlns="" val="1"/>
                </a:ext>
              </a:extLst>
            </p:cNvPr>
            <p:cNvSpPr>
              <a:spLocks noChangeArrowheads="1"/>
            </p:cNvSpPr>
            <p:nvPr/>
          </p:nvSpPr>
          <p:spPr bwMode="auto">
            <a:xfrm>
              <a:off x="740500" y="1993901"/>
              <a:ext cx="805725" cy="685800"/>
            </a:xfrm>
            <a:prstGeom prst="ellipse">
              <a:avLst/>
            </a:prstGeom>
            <a:solidFill>
              <a:srgbClr val="F8682C"/>
            </a:solidFill>
            <a:ln w="12700">
              <a:solidFill>
                <a:srgbClr val="FFFFFF"/>
              </a:solid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20" name="Овал 52">
              <a:extLst>
                <a:ext uri="{FF2B5EF4-FFF2-40B4-BE49-F238E27FC236}">
                  <a16:creationId xmlns:a16="http://schemas.microsoft.com/office/drawing/2014/main" xmlns="" id="{A95F5C46-5D85-4BFF-9E96-CF35376EC39B}"/>
                </a:ext>
                <a:ext uri="{C183D7F6-B498-43B3-948B-1728B52AA6E4}">
                  <adec:decorative xmlns:adec="http://schemas.microsoft.com/office/drawing/2017/decorative" xmlns="" val="1"/>
                </a:ext>
              </a:extLst>
            </p:cNvPr>
            <p:cNvSpPr>
              <a:spLocks noChangeArrowheads="1"/>
            </p:cNvSpPr>
            <p:nvPr/>
          </p:nvSpPr>
          <p:spPr bwMode="auto">
            <a:xfrm>
              <a:off x="810110" y="2095501"/>
              <a:ext cx="647216" cy="482600"/>
            </a:xfrm>
            <a:prstGeom prst="ellipse">
              <a:avLst/>
            </a:prstGeom>
            <a:solidFill>
              <a:srgbClr val="FFFFFF"/>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21" name="Овал 53">
              <a:extLst>
                <a:ext uri="{FF2B5EF4-FFF2-40B4-BE49-F238E27FC236}">
                  <a16:creationId xmlns:a16="http://schemas.microsoft.com/office/drawing/2014/main" xmlns="" id="{E8947771-146F-40FA-90CF-5258C21397CF}"/>
                </a:ext>
                <a:ext uri="{C183D7F6-B498-43B3-948B-1728B52AA6E4}">
                  <adec:decorative xmlns:adec="http://schemas.microsoft.com/office/drawing/2017/decorative" xmlns="" val="1"/>
                </a:ext>
              </a:extLst>
            </p:cNvPr>
            <p:cNvSpPr>
              <a:spLocks noChangeArrowheads="1"/>
            </p:cNvSpPr>
            <p:nvPr/>
          </p:nvSpPr>
          <p:spPr bwMode="auto">
            <a:xfrm>
              <a:off x="2273529" y="1993901"/>
              <a:ext cx="815974" cy="685800"/>
            </a:xfrm>
            <a:prstGeom prst="ellipse">
              <a:avLst/>
            </a:prstGeom>
            <a:solidFill>
              <a:srgbClr val="FFC300"/>
            </a:solidFill>
            <a:ln w="12700">
              <a:solidFill>
                <a:srgbClr val="FFFFFF"/>
              </a:solid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22" name="Овал 55">
              <a:extLst>
                <a:ext uri="{FF2B5EF4-FFF2-40B4-BE49-F238E27FC236}">
                  <a16:creationId xmlns:a16="http://schemas.microsoft.com/office/drawing/2014/main" xmlns="" id="{D4169AE2-E436-49B8-AF32-5742417CE52D}"/>
                </a:ext>
                <a:ext uri="{C183D7F6-B498-43B3-948B-1728B52AA6E4}">
                  <adec:decorative xmlns:adec="http://schemas.microsoft.com/office/drawing/2017/decorative" xmlns="" val="1"/>
                </a:ext>
              </a:extLst>
            </p:cNvPr>
            <p:cNvSpPr>
              <a:spLocks noChangeArrowheads="1"/>
            </p:cNvSpPr>
            <p:nvPr/>
          </p:nvSpPr>
          <p:spPr bwMode="auto">
            <a:xfrm>
              <a:off x="2374915" y="2103438"/>
              <a:ext cx="619111" cy="474663"/>
            </a:xfrm>
            <a:prstGeom prst="ellipse">
              <a:avLst/>
            </a:prstGeom>
            <a:solidFill>
              <a:srgbClr val="FFFFFF"/>
            </a:solidFill>
            <a:ln>
              <a:noFill/>
            </a:ln>
          </p:spPr>
          <p:txBody>
            <a:bodyPr vert="horz" wrap="square" lIns="91440" tIns="45720" rIns="91440" bIns="45720" numCol="1" rtlCol="0" anchor="t" anchorCtr="0" compatLnSpc="1">
              <a:prstTxWarp prst="textNoShape">
                <a:avLst/>
              </a:prstTxWarp>
            </a:bodyPr>
            <a:lstStyle/>
            <a:p>
              <a:pPr lvl="0" defTabSz="914400"/>
              <a:endParaRPr kumimoji="0" lang="ru-RU" b="0" i="0" u="none" strike="noStrike" kern="0" cap="none" spc="0" normalizeH="0" baseline="0" noProof="0" dirty="0">
                <a:ln>
                  <a:noFill/>
                </a:ln>
                <a:solidFill>
                  <a:srgbClr val="007E59"/>
                </a:solidFill>
                <a:effectLst/>
                <a:uLnTx/>
                <a:uFillTx/>
                <a:latin typeface="Times New Roman"/>
              </a:endParaRPr>
            </a:p>
          </p:txBody>
        </p:sp>
        <p:sp>
          <p:nvSpPr>
            <p:cNvPr id="23" name="Овал 58">
              <a:extLst>
                <a:ext uri="{FF2B5EF4-FFF2-40B4-BE49-F238E27FC236}">
                  <a16:creationId xmlns:a16="http://schemas.microsoft.com/office/drawing/2014/main" xmlns="" id="{0C715EF1-468D-44D4-BE21-3C58D1D98B41}"/>
                </a:ext>
                <a:ext uri="{C183D7F6-B498-43B3-948B-1728B52AA6E4}">
                  <adec:decorative xmlns:adec="http://schemas.microsoft.com/office/drawing/2017/decorative" xmlns="" val="1"/>
                </a:ext>
              </a:extLst>
            </p:cNvPr>
            <p:cNvSpPr>
              <a:spLocks noChangeArrowheads="1"/>
            </p:cNvSpPr>
            <p:nvPr/>
          </p:nvSpPr>
          <p:spPr bwMode="auto">
            <a:xfrm>
              <a:off x="3729831" y="2095501"/>
              <a:ext cx="601663" cy="482600"/>
            </a:xfrm>
            <a:prstGeom prst="ellipse">
              <a:avLst/>
            </a:prstGeom>
            <a:solidFill>
              <a:srgbClr val="FFFFFF"/>
            </a:solidFill>
            <a:ln>
              <a:noFill/>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25" name="Полилиния 62">
              <a:extLst>
                <a:ext uri="{FF2B5EF4-FFF2-40B4-BE49-F238E27FC236}">
                  <a16:creationId xmlns:a16="http://schemas.microsoft.com/office/drawing/2014/main" xmlns="" id="{50EA4340-B65E-4117-A75F-35F168FE493F}"/>
                </a:ext>
                <a:ext uri="{C183D7F6-B498-43B3-948B-1728B52AA6E4}">
                  <adec:decorative xmlns:adec="http://schemas.microsoft.com/office/drawing/2017/decorative" xmlns="" val="1"/>
                </a:ext>
              </a:extLst>
            </p:cNvPr>
            <p:cNvSpPr>
              <a:spLocks/>
            </p:cNvSpPr>
            <p:nvPr/>
          </p:nvSpPr>
          <p:spPr bwMode="auto">
            <a:xfrm>
              <a:off x="1822451" y="1917701"/>
              <a:ext cx="431800" cy="835025"/>
            </a:xfrm>
            <a:custGeom>
              <a:avLst/>
              <a:gdLst>
                <a:gd name="T0" fmla="*/ 0 w 272"/>
                <a:gd name="T1" fmla="*/ 6 h 526"/>
                <a:gd name="T2" fmla="*/ 262 w 272"/>
                <a:gd name="T3" fmla="*/ 264 h 526"/>
                <a:gd name="T4" fmla="*/ 0 w 272"/>
                <a:gd name="T5" fmla="*/ 520 h 526"/>
                <a:gd name="T6" fmla="*/ 6 w 272"/>
                <a:gd name="T7" fmla="*/ 526 h 526"/>
                <a:gd name="T8" fmla="*/ 272 w 272"/>
                <a:gd name="T9" fmla="*/ 264 h 526"/>
                <a:gd name="T10" fmla="*/ 6 w 272"/>
                <a:gd name="T11" fmla="*/ 0 h 526"/>
                <a:gd name="T12" fmla="*/ 0 w 272"/>
                <a:gd name="T13" fmla="*/ 6 h 526"/>
                <a:gd name="T14" fmla="*/ 0 w 272"/>
                <a:gd name="T15" fmla="*/ 6 h 5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526">
                  <a:moveTo>
                    <a:pt x="0" y="6"/>
                  </a:moveTo>
                  <a:lnTo>
                    <a:pt x="262" y="264"/>
                  </a:lnTo>
                  <a:lnTo>
                    <a:pt x="0" y="520"/>
                  </a:lnTo>
                  <a:lnTo>
                    <a:pt x="6" y="526"/>
                  </a:lnTo>
                  <a:lnTo>
                    <a:pt x="272" y="264"/>
                  </a:lnTo>
                  <a:lnTo>
                    <a:pt x="6" y="0"/>
                  </a:lnTo>
                  <a:lnTo>
                    <a:pt x="0" y="6"/>
                  </a:lnTo>
                  <a:lnTo>
                    <a:pt x="0" y="6"/>
                  </a:lnTo>
                  <a:close/>
                </a:path>
              </a:pathLst>
            </a:custGeom>
            <a:solidFill>
              <a:srgbClr val="FFFFFF"/>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26" name="Полилиния 63">
              <a:extLst>
                <a:ext uri="{FF2B5EF4-FFF2-40B4-BE49-F238E27FC236}">
                  <a16:creationId xmlns:a16="http://schemas.microsoft.com/office/drawing/2014/main" xmlns="" id="{80CCC5BF-D065-4946-9B99-AD1CB082242B}"/>
                </a:ext>
                <a:ext uri="{C183D7F6-B498-43B3-948B-1728B52AA6E4}">
                  <adec:decorative xmlns:adec="http://schemas.microsoft.com/office/drawing/2017/decorative" xmlns="" val="1"/>
                </a:ext>
              </a:extLst>
            </p:cNvPr>
            <p:cNvSpPr>
              <a:spLocks/>
            </p:cNvSpPr>
            <p:nvPr/>
          </p:nvSpPr>
          <p:spPr bwMode="auto">
            <a:xfrm>
              <a:off x="3173413" y="1917701"/>
              <a:ext cx="431800" cy="835025"/>
            </a:xfrm>
            <a:custGeom>
              <a:avLst/>
              <a:gdLst>
                <a:gd name="T0" fmla="*/ 0 w 272"/>
                <a:gd name="T1" fmla="*/ 6 h 526"/>
                <a:gd name="T2" fmla="*/ 260 w 272"/>
                <a:gd name="T3" fmla="*/ 264 h 526"/>
                <a:gd name="T4" fmla="*/ 0 w 272"/>
                <a:gd name="T5" fmla="*/ 520 h 526"/>
                <a:gd name="T6" fmla="*/ 4 w 272"/>
                <a:gd name="T7" fmla="*/ 526 h 526"/>
                <a:gd name="T8" fmla="*/ 272 w 272"/>
                <a:gd name="T9" fmla="*/ 264 h 526"/>
                <a:gd name="T10" fmla="*/ 4 w 272"/>
                <a:gd name="T11" fmla="*/ 0 h 526"/>
                <a:gd name="T12" fmla="*/ 0 w 272"/>
                <a:gd name="T13" fmla="*/ 6 h 526"/>
                <a:gd name="T14" fmla="*/ 0 w 272"/>
                <a:gd name="T15" fmla="*/ 6 h 5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526">
                  <a:moveTo>
                    <a:pt x="0" y="6"/>
                  </a:moveTo>
                  <a:lnTo>
                    <a:pt x="260" y="264"/>
                  </a:lnTo>
                  <a:lnTo>
                    <a:pt x="0" y="520"/>
                  </a:lnTo>
                  <a:lnTo>
                    <a:pt x="4" y="526"/>
                  </a:lnTo>
                  <a:lnTo>
                    <a:pt x="272" y="264"/>
                  </a:lnTo>
                  <a:lnTo>
                    <a:pt x="4" y="0"/>
                  </a:lnTo>
                  <a:lnTo>
                    <a:pt x="0" y="6"/>
                  </a:lnTo>
                  <a:lnTo>
                    <a:pt x="0" y="6"/>
                  </a:lnTo>
                  <a:close/>
                </a:path>
              </a:pathLst>
            </a:custGeom>
            <a:solidFill>
              <a:srgbClr val="FFFFFF"/>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sp>
          <p:nvSpPr>
            <p:cNvPr id="27" name="Полилиния 64">
              <a:extLst>
                <a:ext uri="{FF2B5EF4-FFF2-40B4-BE49-F238E27FC236}">
                  <a16:creationId xmlns:a16="http://schemas.microsoft.com/office/drawing/2014/main" xmlns="" id="{830FFD80-A2E1-4D26-8AE3-78F18C7583AE}"/>
                </a:ext>
                <a:ext uri="{C183D7F6-B498-43B3-948B-1728B52AA6E4}">
                  <adec:decorative xmlns:adec="http://schemas.microsoft.com/office/drawing/2017/decorative" xmlns="" val="1"/>
                </a:ext>
              </a:extLst>
            </p:cNvPr>
            <p:cNvSpPr>
              <a:spLocks/>
            </p:cNvSpPr>
            <p:nvPr/>
          </p:nvSpPr>
          <p:spPr bwMode="auto">
            <a:xfrm>
              <a:off x="4521201" y="1917701"/>
              <a:ext cx="431800" cy="835025"/>
            </a:xfrm>
            <a:custGeom>
              <a:avLst/>
              <a:gdLst>
                <a:gd name="T0" fmla="*/ 0 w 272"/>
                <a:gd name="T1" fmla="*/ 6 h 526"/>
                <a:gd name="T2" fmla="*/ 262 w 272"/>
                <a:gd name="T3" fmla="*/ 264 h 526"/>
                <a:gd name="T4" fmla="*/ 0 w 272"/>
                <a:gd name="T5" fmla="*/ 520 h 526"/>
                <a:gd name="T6" fmla="*/ 6 w 272"/>
                <a:gd name="T7" fmla="*/ 526 h 526"/>
                <a:gd name="T8" fmla="*/ 272 w 272"/>
                <a:gd name="T9" fmla="*/ 264 h 526"/>
                <a:gd name="T10" fmla="*/ 6 w 272"/>
                <a:gd name="T11" fmla="*/ 0 h 526"/>
                <a:gd name="T12" fmla="*/ 0 w 272"/>
                <a:gd name="T13" fmla="*/ 6 h 526"/>
                <a:gd name="T14" fmla="*/ 0 w 272"/>
                <a:gd name="T15" fmla="*/ 6 h 5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526">
                  <a:moveTo>
                    <a:pt x="0" y="6"/>
                  </a:moveTo>
                  <a:lnTo>
                    <a:pt x="262" y="264"/>
                  </a:lnTo>
                  <a:lnTo>
                    <a:pt x="0" y="520"/>
                  </a:lnTo>
                  <a:lnTo>
                    <a:pt x="6" y="526"/>
                  </a:lnTo>
                  <a:lnTo>
                    <a:pt x="272" y="264"/>
                  </a:lnTo>
                  <a:lnTo>
                    <a:pt x="6" y="0"/>
                  </a:lnTo>
                  <a:lnTo>
                    <a:pt x="0" y="6"/>
                  </a:lnTo>
                  <a:lnTo>
                    <a:pt x="0" y="6"/>
                  </a:lnTo>
                  <a:close/>
                </a:path>
              </a:pathLst>
            </a:custGeom>
            <a:solidFill>
              <a:srgbClr val="FFFFFF"/>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7E59"/>
                </a:solidFill>
                <a:effectLst/>
                <a:uLnTx/>
                <a:uFillTx/>
                <a:latin typeface="Times New Roman"/>
              </a:endParaRPr>
            </a:p>
          </p:txBody>
        </p:sp>
      </p:grpSp>
      <p:sp>
        <p:nvSpPr>
          <p:cNvPr id="28" name="TextBox 27"/>
          <p:cNvSpPr txBox="1"/>
          <p:nvPr/>
        </p:nvSpPr>
        <p:spPr>
          <a:xfrm>
            <a:off x="7159401" y="3820329"/>
            <a:ext cx="1181704" cy="523220"/>
          </a:xfrm>
          <a:prstGeom prst="rect">
            <a:avLst/>
          </a:prstGeom>
          <a:noFill/>
        </p:spPr>
        <p:txBody>
          <a:bodyPr wrap="square" rtlCol="0">
            <a:spAutoFit/>
          </a:bodyPr>
          <a:lstStyle/>
          <a:p>
            <a:r>
              <a:rPr lang="uk-UA" sz="2800" b="1" dirty="0">
                <a:latin typeface="Bahnschrift Condensed" panose="020B0502040204020203" pitchFamily="34" charset="0"/>
                <a:ea typeface="Times New Roman" panose="02020603050405020304" pitchFamily="18" charset="0"/>
              </a:rPr>
              <a:t>вид</a:t>
            </a:r>
            <a:endParaRPr lang="en-US" dirty="0"/>
          </a:p>
        </p:txBody>
      </p:sp>
      <p:sp>
        <p:nvSpPr>
          <p:cNvPr id="29" name="TextBox 28"/>
          <p:cNvSpPr txBox="1"/>
          <p:nvPr/>
        </p:nvSpPr>
        <p:spPr>
          <a:xfrm>
            <a:off x="4330499" y="3851106"/>
            <a:ext cx="1454404" cy="461665"/>
          </a:xfrm>
          <a:prstGeom prst="rect">
            <a:avLst/>
          </a:prstGeom>
          <a:noFill/>
        </p:spPr>
        <p:txBody>
          <a:bodyPr wrap="square" rtlCol="0">
            <a:spAutoFit/>
          </a:bodyPr>
          <a:lstStyle/>
          <a:p>
            <a:r>
              <a:rPr lang="uk-UA" sz="2400" b="1" dirty="0">
                <a:latin typeface="Bahnschrift Condensed" panose="020B0502040204020203" pitchFamily="34" charset="0"/>
                <a:ea typeface="Times New Roman" panose="02020603050405020304" pitchFamily="18" charset="0"/>
              </a:rPr>
              <a:t>форма</a:t>
            </a:r>
            <a:endParaRPr lang="en-US" sz="2400" dirty="0"/>
          </a:p>
        </p:txBody>
      </p:sp>
      <p:sp>
        <p:nvSpPr>
          <p:cNvPr id="30" name="TextBox 29"/>
          <p:cNvSpPr txBox="1"/>
          <p:nvPr/>
        </p:nvSpPr>
        <p:spPr>
          <a:xfrm>
            <a:off x="904119" y="3805249"/>
            <a:ext cx="1595803" cy="523220"/>
          </a:xfrm>
          <a:prstGeom prst="rect">
            <a:avLst/>
          </a:prstGeom>
          <a:noFill/>
        </p:spPr>
        <p:txBody>
          <a:bodyPr wrap="square" rtlCol="0">
            <a:spAutoFit/>
          </a:bodyPr>
          <a:lstStyle/>
          <a:p>
            <a:r>
              <a:rPr lang="uk-UA" sz="2800" b="1" dirty="0">
                <a:latin typeface="Bahnschrift Condensed" panose="020B0502040204020203" pitchFamily="34" charset="0"/>
                <a:ea typeface="Times New Roman" panose="02020603050405020304" pitchFamily="18" charset="0"/>
              </a:rPr>
              <a:t>суб’єкт</a:t>
            </a:r>
            <a:endParaRPr lang="en-US" dirty="0"/>
          </a:p>
        </p:txBody>
      </p:sp>
    </p:spTree>
    <p:extLst>
      <p:ext uri="{BB962C8B-B14F-4D97-AF65-F5344CB8AC3E}">
        <p14:creationId xmlns:p14="http://schemas.microsoft.com/office/powerpoint/2010/main" val="14118218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6810</Words>
  <Application>Microsoft Office PowerPoint</Application>
  <PresentationFormat>Произвольный</PresentationFormat>
  <Paragraphs>588</Paragraphs>
  <Slides>55</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Vin BOOT EduCAMP 2024 Загальний модуль на тему: «Підвищення кваліфікації, атестація»</vt:lpstr>
      <vt:lpstr>Питання, що розглянемо</vt:lpstr>
      <vt:lpstr>Нормативно-правова база</vt:lpstr>
      <vt:lpstr>Нормативно-правова база</vt:lpstr>
      <vt:lpstr>Нормативно-правова база</vt:lpstr>
      <vt:lpstr>Нормативно-правова база</vt:lpstr>
      <vt:lpstr>ПРОВІДНІ ПРИНЦИПИ</vt:lpstr>
      <vt:lpstr>Презентация PowerPoint</vt:lpstr>
      <vt:lpstr>Стаття 59 Закону України  «Про освіту»</vt:lpstr>
      <vt:lpstr>Презентация PowerPoint</vt:lpstr>
      <vt:lpstr>Презентация PowerPoint</vt:lpstr>
      <vt:lpstr>Презентация PowerPoint</vt:lpstr>
      <vt:lpstr>Порядок підвищення кваліфікації педагогічних і науково-педагогічних працівників (п.14)</vt:lpstr>
      <vt:lpstr>ДОКУМЕНТ  про підвищення кваліфікації</vt:lpstr>
      <vt:lpstr>Презентация PowerPoint</vt:lpstr>
      <vt:lpstr>ВИМОГИ ДО ОФОРМЛЕННЯ СЕРТИФІКАТА</vt:lpstr>
      <vt:lpstr> Педпрацівник надає пропозиції до орієнтовного/ річного плану підвищення кваліфікації </vt:lpstr>
      <vt:lpstr>Презентация PowerPoint</vt:lpstr>
      <vt:lpstr>Презентация PowerPoint</vt:lpstr>
      <vt:lpstr>Презентация PowerPoint</vt:lpstr>
      <vt:lpstr>Презентация PowerPoint</vt:lpstr>
      <vt:lpstr>Презентация PowerPoint</vt:lpstr>
      <vt:lpstr>Клопотання про зарахування  підвищення кваліфікації</vt:lpstr>
      <vt:lpstr>Порядок підвищення кваліфікації педагогічних і науково-педагогічних працівників (п.16)</vt:lpstr>
      <vt:lpstr>Презентация PowerPoint</vt:lpstr>
      <vt:lpstr>Атестація педагогічних працівників</vt:lpstr>
      <vt:lpstr>Нормативно-правове забезпечення</vt:lpstr>
      <vt:lpstr>Презентация PowerPoint</vt:lpstr>
      <vt:lpstr>Особливості атестації педагогічних працівників за новим Положенням :</vt:lpstr>
      <vt:lpstr>Особливості атестації педагогічних працівників за новим Положенням :</vt:lpstr>
      <vt:lpstr>Особливості атестації педагогічних працівників за новим Положенням :</vt:lpstr>
      <vt:lpstr>Умови  присвоєння кваліфікаційних категорій та педагогічних звань</vt:lpstr>
      <vt:lpstr>Умови присвоєння кваліфікаційних категрорій</vt:lpstr>
      <vt:lpstr>Презентация PowerPoint</vt:lpstr>
      <vt:lpstr>Присвоєння (підтвердження) педагогічних звань</vt:lpstr>
      <vt:lpstr>Результати атестації</vt:lpstr>
      <vt:lpstr>Управлінська діяльність щодо  атестації педагогічних працівників </vt:lpstr>
      <vt:lpstr>Атестаційні комісії</vt:lpstr>
      <vt:lpstr>Атестаційні комісії:  створення, склад, повноваження</vt:lpstr>
      <vt:lpstr>Порядок роботи атестаційної комісії</vt:lpstr>
      <vt:lpstr>Порядок роботи атестаційної комісії</vt:lpstr>
      <vt:lpstr>Документація атестаційної комісії</vt:lpstr>
      <vt:lpstr>Презентация PowerPoint</vt:lpstr>
      <vt:lpstr>Презентация PowerPoint</vt:lpstr>
      <vt:lpstr>Оскарження рішення атестаційної комісії</vt:lpstr>
      <vt:lpstr>Оскарження рішення атестаційної комісії</vt:lpstr>
      <vt:lpstr>Дотримання академічної доброчесності  під час атестації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ДИРЕКТОР</cp:lastModifiedBy>
  <cp:revision>90</cp:revision>
  <dcterms:created xsi:type="dcterms:W3CDTF">2021-06-25T08:43:43Z</dcterms:created>
  <dcterms:modified xsi:type="dcterms:W3CDTF">2024-08-22T08:35:41Z</dcterms:modified>
</cp:coreProperties>
</file>